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26e576e9d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5f8b5e00845e0"/>
  </p:sldMasterIdLst>
  <p:sldIdLst>
    <p:sldId xmlns:r="http://schemas.openxmlformats.org/officeDocument/2006/relationships" id="256" r:id="Rb6ab853d33394cd6"/>
    <p:sldId xmlns:r="http://schemas.openxmlformats.org/officeDocument/2006/relationships" id="257" r:id="Rf4349c52766542ed"/>
    <p:sldId xmlns:r="http://schemas.openxmlformats.org/officeDocument/2006/relationships" id="258" r:id="Reff744d544184652"/>
    <p:sldId xmlns:r="http://schemas.openxmlformats.org/officeDocument/2006/relationships" id="259" r:id="Re3960aa3c6294d0c"/>
    <p:sldId xmlns:r="http://schemas.openxmlformats.org/officeDocument/2006/relationships" id="260" r:id="R9ce50e068e96480f"/>
    <p:sldId xmlns:r="http://schemas.openxmlformats.org/officeDocument/2006/relationships" id="261" r:id="R1f648bc82faa4b99"/>
    <p:sldId xmlns:r="http://schemas.openxmlformats.org/officeDocument/2006/relationships" id="262" r:id="Reff87001920a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5f8b5e00845e0" /><Relationship Type="http://schemas.openxmlformats.org/officeDocument/2006/relationships/slide" Target="/ppt/slides/slide1.xml" Id="Rb6ab853d33394cd6" /><Relationship Type="http://schemas.openxmlformats.org/officeDocument/2006/relationships/slide" Target="/ppt/slides/slide2.xml" Id="Rf4349c52766542ed" /><Relationship Type="http://schemas.openxmlformats.org/officeDocument/2006/relationships/slide" Target="/ppt/slides/slide3.xml" Id="Reff744d544184652" /><Relationship Type="http://schemas.openxmlformats.org/officeDocument/2006/relationships/slide" Target="/ppt/slides/slide4.xml" Id="Re3960aa3c6294d0c" /><Relationship Type="http://schemas.openxmlformats.org/officeDocument/2006/relationships/slide" Target="/ppt/slides/slide5.xml" Id="R9ce50e068e96480f" /><Relationship Type="http://schemas.openxmlformats.org/officeDocument/2006/relationships/slide" Target="/ppt/slides/slide6.xml" Id="R1f648bc82faa4b99" /><Relationship Type="http://schemas.openxmlformats.org/officeDocument/2006/relationships/slide" Target="/ppt/slides/slide7.xml" Id="Reff87001920a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d65625e7cc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069830fb448c9" /><Relationship Type="http://schemas.openxmlformats.org/officeDocument/2006/relationships/theme" Target="/ppt/slideMasters/theme/theme1.xml" Id="R6d1b094b8f80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0069830fb4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7d6976ec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4fb88a54b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e44c28fac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1bf97a4c4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c3099d29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9088192f40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80967963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