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0fb4c6fa1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6cd25df8f4a0d"/>
  </p:sldMasterIdLst>
  <p:sldIdLst>
    <p:sldId xmlns:r="http://schemas.openxmlformats.org/officeDocument/2006/relationships" id="256" r:id="R2ea1a52109a941db"/>
    <p:sldId xmlns:r="http://schemas.openxmlformats.org/officeDocument/2006/relationships" id="257" r:id="R817a6d4ddbe74f7b"/>
    <p:sldId xmlns:r="http://schemas.openxmlformats.org/officeDocument/2006/relationships" id="258" r:id="Rfab81f1518c24de0"/>
    <p:sldId xmlns:r="http://schemas.openxmlformats.org/officeDocument/2006/relationships" id="259" r:id="R7bcb6f48c84b41e9"/>
    <p:sldId xmlns:r="http://schemas.openxmlformats.org/officeDocument/2006/relationships" id="260" r:id="Rd000ce03c722498e"/>
    <p:sldId xmlns:r="http://schemas.openxmlformats.org/officeDocument/2006/relationships" id="261" r:id="R1f832d345c4e414a"/>
    <p:sldId xmlns:r="http://schemas.openxmlformats.org/officeDocument/2006/relationships" id="262" r:id="Red6aff99c93c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6cd25df8f4a0d" /><Relationship Type="http://schemas.openxmlformats.org/officeDocument/2006/relationships/slide" Target="/ppt/slides/slide1.xml" Id="R2ea1a52109a941db" /><Relationship Type="http://schemas.openxmlformats.org/officeDocument/2006/relationships/slide" Target="/ppt/slides/slide2.xml" Id="R817a6d4ddbe74f7b" /><Relationship Type="http://schemas.openxmlformats.org/officeDocument/2006/relationships/slide" Target="/ppt/slides/slide3.xml" Id="Rfab81f1518c24de0" /><Relationship Type="http://schemas.openxmlformats.org/officeDocument/2006/relationships/slide" Target="/ppt/slides/slide4.xml" Id="R7bcb6f48c84b41e9" /><Relationship Type="http://schemas.openxmlformats.org/officeDocument/2006/relationships/slide" Target="/ppt/slides/slide5.xml" Id="Rd000ce03c722498e" /><Relationship Type="http://schemas.openxmlformats.org/officeDocument/2006/relationships/slide" Target="/ppt/slides/slide6.xml" Id="R1f832d345c4e414a" /><Relationship Type="http://schemas.openxmlformats.org/officeDocument/2006/relationships/slide" Target="/ppt/slides/slide7.xml" Id="Red6aff99c93c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f62503633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8178c25bb45e4" /><Relationship Type="http://schemas.openxmlformats.org/officeDocument/2006/relationships/theme" Target="/ppt/slideMasters/theme/theme1.xml" Id="Rae455a1fe3b8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8178c25bb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8805cc67a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6bc0b2372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8e582d86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9f3ac0e6244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a0b593192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b40f72fbc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ebd9f2934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