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a676641ffd43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ff40cb1d8e4cd3"/>
  </p:sldMasterIdLst>
  <p:sldIdLst>
    <p:sldId xmlns:r="http://schemas.openxmlformats.org/officeDocument/2006/relationships" id="256" r:id="Re3a4edb50637400b"/>
    <p:sldId xmlns:r="http://schemas.openxmlformats.org/officeDocument/2006/relationships" id="257" r:id="Rce701ef12cd04a9e"/>
    <p:sldId xmlns:r="http://schemas.openxmlformats.org/officeDocument/2006/relationships" id="258" r:id="R69bd974080834b60"/>
    <p:sldId xmlns:r="http://schemas.openxmlformats.org/officeDocument/2006/relationships" id="259" r:id="Rf6dab0977f7a4b20"/>
    <p:sldId xmlns:r="http://schemas.openxmlformats.org/officeDocument/2006/relationships" id="260" r:id="Rf2dc1260be994db1"/>
    <p:sldId xmlns:r="http://schemas.openxmlformats.org/officeDocument/2006/relationships" id="261" r:id="Ra057c86bafd74195"/>
    <p:sldId xmlns:r="http://schemas.openxmlformats.org/officeDocument/2006/relationships" id="262" r:id="Rac5aaa20e2674b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ff40cb1d8e4cd3" /><Relationship Type="http://schemas.openxmlformats.org/officeDocument/2006/relationships/slide" Target="/ppt/slides/slide1.xml" Id="Re3a4edb50637400b" /><Relationship Type="http://schemas.openxmlformats.org/officeDocument/2006/relationships/slide" Target="/ppt/slides/slide2.xml" Id="Rce701ef12cd04a9e" /><Relationship Type="http://schemas.openxmlformats.org/officeDocument/2006/relationships/slide" Target="/ppt/slides/slide3.xml" Id="R69bd974080834b60" /><Relationship Type="http://schemas.openxmlformats.org/officeDocument/2006/relationships/slide" Target="/ppt/slides/slide4.xml" Id="Rf6dab0977f7a4b20" /><Relationship Type="http://schemas.openxmlformats.org/officeDocument/2006/relationships/slide" Target="/ppt/slides/slide5.xml" Id="Rf2dc1260be994db1" /><Relationship Type="http://schemas.openxmlformats.org/officeDocument/2006/relationships/slide" Target="/ppt/slides/slide6.xml" Id="Ra057c86bafd74195" /><Relationship Type="http://schemas.openxmlformats.org/officeDocument/2006/relationships/slide" Target="/ppt/slides/slide7.xml" Id="Rac5aaa20e2674b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0a3e4daa974a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b8b2a7c374e5c" /><Relationship Type="http://schemas.openxmlformats.org/officeDocument/2006/relationships/theme" Target="/ppt/slideMasters/theme/theme1.xml" Id="R5a86f8d6b6b946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fb8b2a7c374e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feeb78c874c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c4eefc12e4f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07c3f5b1b48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5d67170ca4b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76a6f658d4a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af4bfd7254e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45667ac7346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JABO MANAGEMENT &amp;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MANAGEMENT &amp;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1 615 430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21 947 934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287 062 085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296 816 676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BODDERN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JEKBO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JABO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Elisenbergveien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916 981 007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JABO MANAGEMENT &amp; CONSULTING AS</a:t>
            </a:r>
          </a:p>
        </p:txBody>
      </p:sp>
    </p:spTree>
  </p:cSld>
  <p:clrMapOvr>
    <a:masterClrMapping xmlns:a="http://schemas.openxmlformats.org/drawingml/2006/main"/>
  </p:clrMapOvr>
</p:sld>
</file>