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558c93f95942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551c8ab2fe4c86"/>
  </p:sldMasterIdLst>
  <p:sldIdLst>
    <p:sldId xmlns:r="http://schemas.openxmlformats.org/officeDocument/2006/relationships" id="256" r:id="R4cfa607a81154071"/>
    <p:sldId xmlns:r="http://schemas.openxmlformats.org/officeDocument/2006/relationships" id="257" r:id="Rebba2b1b71f949f8"/>
    <p:sldId xmlns:r="http://schemas.openxmlformats.org/officeDocument/2006/relationships" id="258" r:id="Rba80bbf431584dc1"/>
    <p:sldId xmlns:r="http://schemas.openxmlformats.org/officeDocument/2006/relationships" id="259" r:id="Rdf1f3b1bba76402c"/>
    <p:sldId xmlns:r="http://schemas.openxmlformats.org/officeDocument/2006/relationships" id="260" r:id="Raac06110c6204c00"/>
    <p:sldId xmlns:r="http://schemas.openxmlformats.org/officeDocument/2006/relationships" id="261" r:id="Rdbcfb74582a44135"/>
    <p:sldId xmlns:r="http://schemas.openxmlformats.org/officeDocument/2006/relationships" id="262" r:id="R80bd2dfb21b748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551c8ab2fe4c86" /><Relationship Type="http://schemas.openxmlformats.org/officeDocument/2006/relationships/slide" Target="/ppt/slides/slide1.xml" Id="R4cfa607a81154071" /><Relationship Type="http://schemas.openxmlformats.org/officeDocument/2006/relationships/slide" Target="/ppt/slides/slide2.xml" Id="Rebba2b1b71f949f8" /><Relationship Type="http://schemas.openxmlformats.org/officeDocument/2006/relationships/slide" Target="/ppt/slides/slide3.xml" Id="Rba80bbf431584dc1" /><Relationship Type="http://schemas.openxmlformats.org/officeDocument/2006/relationships/slide" Target="/ppt/slides/slide4.xml" Id="Rdf1f3b1bba76402c" /><Relationship Type="http://schemas.openxmlformats.org/officeDocument/2006/relationships/slide" Target="/ppt/slides/slide5.xml" Id="Raac06110c6204c00" /><Relationship Type="http://schemas.openxmlformats.org/officeDocument/2006/relationships/slide" Target="/ppt/slides/slide6.xml" Id="Rdbcfb74582a44135" /><Relationship Type="http://schemas.openxmlformats.org/officeDocument/2006/relationships/slide" Target="/ppt/slides/slide7.xml" Id="R80bd2dfb21b748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415519fb734c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5bd66b8cc4b9a" /><Relationship Type="http://schemas.openxmlformats.org/officeDocument/2006/relationships/theme" Target="/ppt/slideMasters/theme/theme1.xml" Id="R6b37a743006443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a5bd66b8cc4b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e6637c10941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1b6ec7f2842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9a6ebf24a48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8954f78a64e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e772ab53b4c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c738f0c9943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64f344ed646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VIKEN SUPPORT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SUPPORT AS ble etablert [år] og holder til i Gran.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2 654 850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277 731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203 999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822 472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2 048 174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MARTANELLO C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UK HOLDING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MAGNUS MYRSETH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2750 Gran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mattias@vikensupport.com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916 985 207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VIKEN SUPPORT AS</a:t>
            </a:r>
          </a:p>
        </p:txBody>
      </p:sp>
    </p:spTree>
  </p:cSld>
  <p:clrMapOvr>
    <a:masterClrMapping xmlns:a="http://schemas.openxmlformats.org/drawingml/2006/main"/>
  </p:clrMapOvr>
</p:sld>
</file>