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b95280fdb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3352915804fa4"/>
  </p:sldMasterIdLst>
  <p:sldIdLst>
    <p:sldId xmlns:r="http://schemas.openxmlformats.org/officeDocument/2006/relationships" id="256" r:id="Rcb926362f2fc4d05"/>
    <p:sldId xmlns:r="http://schemas.openxmlformats.org/officeDocument/2006/relationships" id="257" r:id="R0737d4a69c6f466f"/>
    <p:sldId xmlns:r="http://schemas.openxmlformats.org/officeDocument/2006/relationships" id="258" r:id="Rc0494b15258a4975"/>
    <p:sldId xmlns:r="http://schemas.openxmlformats.org/officeDocument/2006/relationships" id="259" r:id="R96bf2922ab374a05"/>
    <p:sldId xmlns:r="http://schemas.openxmlformats.org/officeDocument/2006/relationships" id="260" r:id="R7d74bf51625d4ab0"/>
    <p:sldId xmlns:r="http://schemas.openxmlformats.org/officeDocument/2006/relationships" id="261" r:id="Ra1173d8291764e56"/>
    <p:sldId xmlns:r="http://schemas.openxmlformats.org/officeDocument/2006/relationships" id="262" r:id="Rb493da6c193a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3352915804fa4" /><Relationship Type="http://schemas.openxmlformats.org/officeDocument/2006/relationships/slide" Target="/ppt/slides/slide1.xml" Id="Rcb926362f2fc4d05" /><Relationship Type="http://schemas.openxmlformats.org/officeDocument/2006/relationships/slide" Target="/ppt/slides/slide2.xml" Id="R0737d4a69c6f466f" /><Relationship Type="http://schemas.openxmlformats.org/officeDocument/2006/relationships/slide" Target="/ppt/slides/slide3.xml" Id="Rc0494b15258a4975" /><Relationship Type="http://schemas.openxmlformats.org/officeDocument/2006/relationships/slide" Target="/ppt/slides/slide4.xml" Id="R96bf2922ab374a05" /><Relationship Type="http://schemas.openxmlformats.org/officeDocument/2006/relationships/slide" Target="/ppt/slides/slide5.xml" Id="R7d74bf51625d4ab0" /><Relationship Type="http://schemas.openxmlformats.org/officeDocument/2006/relationships/slide" Target="/ppt/slides/slide6.xml" Id="Ra1173d8291764e56" /><Relationship Type="http://schemas.openxmlformats.org/officeDocument/2006/relationships/slide" Target="/ppt/slides/slide7.xml" Id="Rb493da6c193a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85efe57b6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68faabe5e4913" /><Relationship Type="http://schemas.openxmlformats.org/officeDocument/2006/relationships/theme" Target="/ppt/slideMasters/theme/theme1.xml" Id="R9f991a08c485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68faabe5e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54a71de14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387878638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45fb5afb54f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74129460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f52423c85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ec2a7417c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19fe92fa7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VENDU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VENDU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3 776 484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6 402 748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FICTION 42 AS  –  22,6 %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SDC HOLDING AS  –  16,8 %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OBNATUS AS  –  15,5 %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THAL EIENDOM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CLAIMS LINK AS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SIMULA INNOVATION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1809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917 071 373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AS</a:t>
            </a:r>
          </a:p>
        </p:txBody>
      </p:sp>
    </p:spTree>
  </p:cSld>
  <p:clrMapOvr>
    <a:masterClrMapping xmlns:a="http://schemas.openxmlformats.org/drawingml/2006/main"/>
  </p:clrMapOvr>
</p:sld>
</file>