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7396fbada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8eb27eff94856"/>
  </p:sldMasterIdLst>
  <p:sldIdLst>
    <p:sldId xmlns:r="http://schemas.openxmlformats.org/officeDocument/2006/relationships" id="256" r:id="R8f7953cbb49444a9"/>
    <p:sldId xmlns:r="http://schemas.openxmlformats.org/officeDocument/2006/relationships" id="257" r:id="R4ba3a934dd1b46cc"/>
    <p:sldId xmlns:r="http://schemas.openxmlformats.org/officeDocument/2006/relationships" id="258" r:id="R6d5d68e8790442af"/>
    <p:sldId xmlns:r="http://schemas.openxmlformats.org/officeDocument/2006/relationships" id="259" r:id="R26aa8858eaff470c"/>
    <p:sldId xmlns:r="http://schemas.openxmlformats.org/officeDocument/2006/relationships" id="260" r:id="R082b4527d72242d6"/>
    <p:sldId xmlns:r="http://schemas.openxmlformats.org/officeDocument/2006/relationships" id="261" r:id="Rb5921c150d894900"/>
    <p:sldId xmlns:r="http://schemas.openxmlformats.org/officeDocument/2006/relationships" id="262" r:id="R755e7e98fef0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8eb27eff94856" /><Relationship Type="http://schemas.openxmlformats.org/officeDocument/2006/relationships/slide" Target="/ppt/slides/slide1.xml" Id="R8f7953cbb49444a9" /><Relationship Type="http://schemas.openxmlformats.org/officeDocument/2006/relationships/slide" Target="/ppt/slides/slide2.xml" Id="R4ba3a934dd1b46cc" /><Relationship Type="http://schemas.openxmlformats.org/officeDocument/2006/relationships/slide" Target="/ppt/slides/slide3.xml" Id="R6d5d68e8790442af" /><Relationship Type="http://schemas.openxmlformats.org/officeDocument/2006/relationships/slide" Target="/ppt/slides/slide4.xml" Id="R26aa8858eaff470c" /><Relationship Type="http://schemas.openxmlformats.org/officeDocument/2006/relationships/slide" Target="/ppt/slides/slide5.xml" Id="R082b4527d72242d6" /><Relationship Type="http://schemas.openxmlformats.org/officeDocument/2006/relationships/slide" Target="/ppt/slides/slide6.xml" Id="Rb5921c150d894900" /><Relationship Type="http://schemas.openxmlformats.org/officeDocument/2006/relationships/slide" Target="/ppt/slides/slide7.xml" Id="R755e7e98fef0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d9d46ccde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6ef41b39e41b8" /><Relationship Type="http://schemas.openxmlformats.org/officeDocument/2006/relationships/theme" Target="/ppt/slideMasters/theme/theme1.xml" Id="R52a17c202d73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6ef41b39e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d9a087833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95cc40d8c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7a6630c52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daf6cac46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f33644a7f47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bbb45b00245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72b8b0cb5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