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0253c0c4cd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ebcb8f48664d0d"/>
  </p:sldMasterIdLst>
  <p:sldIdLst>
    <p:sldId xmlns:r="http://schemas.openxmlformats.org/officeDocument/2006/relationships" id="256" r:id="R0c9414f3c56f48bc"/>
    <p:sldId xmlns:r="http://schemas.openxmlformats.org/officeDocument/2006/relationships" id="257" r:id="R981d04193d7d43a2"/>
    <p:sldId xmlns:r="http://schemas.openxmlformats.org/officeDocument/2006/relationships" id="258" r:id="Rff656cace5394156"/>
    <p:sldId xmlns:r="http://schemas.openxmlformats.org/officeDocument/2006/relationships" id="259" r:id="Rbbf6b6bbc81e4243"/>
    <p:sldId xmlns:r="http://schemas.openxmlformats.org/officeDocument/2006/relationships" id="260" r:id="R998512211909414b"/>
    <p:sldId xmlns:r="http://schemas.openxmlformats.org/officeDocument/2006/relationships" id="261" r:id="R9ae06724101c4e7e"/>
    <p:sldId xmlns:r="http://schemas.openxmlformats.org/officeDocument/2006/relationships" id="262" r:id="Rb265bf33897b40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bcb8f48664d0d" /><Relationship Type="http://schemas.openxmlformats.org/officeDocument/2006/relationships/slide" Target="/ppt/slides/slide1.xml" Id="R0c9414f3c56f48bc" /><Relationship Type="http://schemas.openxmlformats.org/officeDocument/2006/relationships/slide" Target="/ppt/slides/slide2.xml" Id="R981d04193d7d43a2" /><Relationship Type="http://schemas.openxmlformats.org/officeDocument/2006/relationships/slide" Target="/ppt/slides/slide3.xml" Id="Rff656cace5394156" /><Relationship Type="http://schemas.openxmlformats.org/officeDocument/2006/relationships/slide" Target="/ppt/slides/slide4.xml" Id="Rbbf6b6bbc81e4243" /><Relationship Type="http://schemas.openxmlformats.org/officeDocument/2006/relationships/slide" Target="/ppt/slides/slide5.xml" Id="R998512211909414b" /><Relationship Type="http://schemas.openxmlformats.org/officeDocument/2006/relationships/slide" Target="/ppt/slides/slide6.xml" Id="R9ae06724101c4e7e" /><Relationship Type="http://schemas.openxmlformats.org/officeDocument/2006/relationships/slide" Target="/ppt/slides/slide7.xml" Id="Rb265bf33897b40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1108d078b43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d16c7a3dd44de" /><Relationship Type="http://schemas.openxmlformats.org/officeDocument/2006/relationships/theme" Target="/ppt/slideMasters/theme/theme1.xml" Id="R46b6f53e824741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cd16c7a3dd44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27d54ddae4f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77186c57c4e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6ea88e4e041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fa20cad0949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94f05d6af47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41e5ba29441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780307a624b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HOLDING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ISELIN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Storheim, Nedre Ulsetskogen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