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684a8227894c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b57956ae914cc0"/>
  </p:sldMasterIdLst>
  <p:sldIdLst>
    <p:sldId xmlns:r="http://schemas.openxmlformats.org/officeDocument/2006/relationships" id="256" r:id="R1bcfb843476b4ac9"/>
    <p:sldId xmlns:r="http://schemas.openxmlformats.org/officeDocument/2006/relationships" id="257" r:id="Rb2c377f0d1a54106"/>
    <p:sldId xmlns:r="http://schemas.openxmlformats.org/officeDocument/2006/relationships" id="258" r:id="Rb0e8d1c0102c4799"/>
    <p:sldId xmlns:r="http://schemas.openxmlformats.org/officeDocument/2006/relationships" id="259" r:id="R8fd6eff92a7f4151"/>
    <p:sldId xmlns:r="http://schemas.openxmlformats.org/officeDocument/2006/relationships" id="260" r:id="Rab324e0bab7147e4"/>
    <p:sldId xmlns:r="http://schemas.openxmlformats.org/officeDocument/2006/relationships" id="261" r:id="R7fa2c0d8bea64d28"/>
    <p:sldId xmlns:r="http://schemas.openxmlformats.org/officeDocument/2006/relationships" id="262" r:id="R8aae4625896a42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b57956ae914cc0" /><Relationship Type="http://schemas.openxmlformats.org/officeDocument/2006/relationships/slide" Target="/ppt/slides/slide1.xml" Id="R1bcfb843476b4ac9" /><Relationship Type="http://schemas.openxmlformats.org/officeDocument/2006/relationships/slide" Target="/ppt/slides/slide2.xml" Id="Rb2c377f0d1a54106" /><Relationship Type="http://schemas.openxmlformats.org/officeDocument/2006/relationships/slide" Target="/ppt/slides/slide3.xml" Id="Rb0e8d1c0102c4799" /><Relationship Type="http://schemas.openxmlformats.org/officeDocument/2006/relationships/slide" Target="/ppt/slides/slide4.xml" Id="R8fd6eff92a7f4151" /><Relationship Type="http://schemas.openxmlformats.org/officeDocument/2006/relationships/slide" Target="/ppt/slides/slide5.xml" Id="Rab324e0bab7147e4" /><Relationship Type="http://schemas.openxmlformats.org/officeDocument/2006/relationships/slide" Target="/ppt/slides/slide6.xml" Id="R7fa2c0d8bea64d28" /><Relationship Type="http://schemas.openxmlformats.org/officeDocument/2006/relationships/slide" Target="/ppt/slides/slide7.xml" Id="R8aae4625896a42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4496f808074a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0358f7d204472" /><Relationship Type="http://schemas.openxmlformats.org/officeDocument/2006/relationships/theme" Target="/ppt/slideMasters/theme/theme1.xml" Id="R18f0021720ef45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20358f7d2044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b99aaedb84a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01b82ca9d44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6fdcacfae45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1e25bf26d4e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95cfcaa3448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a11d121db4b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6f0ca6ce940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TIDENS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TIDENS BYGG AS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7 252 591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506 826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260 855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907 840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3 811 702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DAFKU GEZIM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select.solutions@outlook.com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