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2d886aa564a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d68ea56533477c"/>
  </p:sldMasterIdLst>
  <p:sldIdLst>
    <p:sldId xmlns:r="http://schemas.openxmlformats.org/officeDocument/2006/relationships" id="256" r:id="Rcc3793d7c3544578"/>
    <p:sldId xmlns:r="http://schemas.openxmlformats.org/officeDocument/2006/relationships" id="257" r:id="Ra6ce3d1ec55e41b2"/>
    <p:sldId xmlns:r="http://schemas.openxmlformats.org/officeDocument/2006/relationships" id="258" r:id="Rb142555533a44531"/>
    <p:sldId xmlns:r="http://schemas.openxmlformats.org/officeDocument/2006/relationships" id="259" r:id="R6bf2d927c8864af3"/>
    <p:sldId xmlns:r="http://schemas.openxmlformats.org/officeDocument/2006/relationships" id="260" r:id="Rec3e93678bcb4226"/>
    <p:sldId xmlns:r="http://schemas.openxmlformats.org/officeDocument/2006/relationships" id="261" r:id="Rb72d9a07a46e4f06"/>
    <p:sldId xmlns:r="http://schemas.openxmlformats.org/officeDocument/2006/relationships" id="262" r:id="R70c68bbb5040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68ea56533477c" /><Relationship Type="http://schemas.openxmlformats.org/officeDocument/2006/relationships/slide" Target="/ppt/slides/slide1.xml" Id="Rcc3793d7c3544578" /><Relationship Type="http://schemas.openxmlformats.org/officeDocument/2006/relationships/slide" Target="/ppt/slides/slide2.xml" Id="Ra6ce3d1ec55e41b2" /><Relationship Type="http://schemas.openxmlformats.org/officeDocument/2006/relationships/slide" Target="/ppt/slides/slide3.xml" Id="Rb142555533a44531" /><Relationship Type="http://schemas.openxmlformats.org/officeDocument/2006/relationships/slide" Target="/ppt/slides/slide4.xml" Id="R6bf2d927c8864af3" /><Relationship Type="http://schemas.openxmlformats.org/officeDocument/2006/relationships/slide" Target="/ppt/slides/slide5.xml" Id="Rec3e93678bcb4226" /><Relationship Type="http://schemas.openxmlformats.org/officeDocument/2006/relationships/slide" Target="/ppt/slides/slide6.xml" Id="Rb72d9a07a46e4f06" /><Relationship Type="http://schemas.openxmlformats.org/officeDocument/2006/relationships/slide" Target="/ppt/slides/slide7.xml" Id="R70c68bbb5040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54dda5ce61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a6fb6329249f4" /><Relationship Type="http://schemas.openxmlformats.org/officeDocument/2006/relationships/theme" Target="/ppt/slideMasters/theme/theme1.xml" Id="Rf432e619261641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a6fb6329249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f41fe072b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edeb7f75240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427a938f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174dc6d4043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c8d08549b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7d27fed5a4f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b9e42829e4d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OPPONENS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107 490 761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WOLD-OLSEN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