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26a9f60c3642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6a134f36764f30"/>
  </p:sldMasterIdLst>
  <p:sldIdLst>
    <p:sldId xmlns:r="http://schemas.openxmlformats.org/officeDocument/2006/relationships" id="256" r:id="Rf72ed6c54d5d42db"/>
    <p:sldId xmlns:r="http://schemas.openxmlformats.org/officeDocument/2006/relationships" id="257" r:id="Rd8afcbec56274744"/>
    <p:sldId xmlns:r="http://schemas.openxmlformats.org/officeDocument/2006/relationships" id="258" r:id="Rd3c13bfcb16d40fb"/>
    <p:sldId xmlns:r="http://schemas.openxmlformats.org/officeDocument/2006/relationships" id="259" r:id="Rfcffa69556934806"/>
    <p:sldId xmlns:r="http://schemas.openxmlformats.org/officeDocument/2006/relationships" id="260" r:id="R08856913eae24184"/>
    <p:sldId xmlns:r="http://schemas.openxmlformats.org/officeDocument/2006/relationships" id="261" r:id="R1bd2ab71783c4e8d"/>
    <p:sldId xmlns:r="http://schemas.openxmlformats.org/officeDocument/2006/relationships" id="262" r:id="R3ff532de29f548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6a134f36764f30" /><Relationship Type="http://schemas.openxmlformats.org/officeDocument/2006/relationships/slide" Target="/ppt/slides/slide1.xml" Id="Rf72ed6c54d5d42db" /><Relationship Type="http://schemas.openxmlformats.org/officeDocument/2006/relationships/slide" Target="/ppt/slides/slide2.xml" Id="Rd8afcbec56274744" /><Relationship Type="http://schemas.openxmlformats.org/officeDocument/2006/relationships/slide" Target="/ppt/slides/slide3.xml" Id="Rd3c13bfcb16d40fb" /><Relationship Type="http://schemas.openxmlformats.org/officeDocument/2006/relationships/slide" Target="/ppt/slides/slide4.xml" Id="Rfcffa69556934806" /><Relationship Type="http://schemas.openxmlformats.org/officeDocument/2006/relationships/slide" Target="/ppt/slides/slide5.xml" Id="R08856913eae24184" /><Relationship Type="http://schemas.openxmlformats.org/officeDocument/2006/relationships/slide" Target="/ppt/slides/slide6.xml" Id="R1bd2ab71783c4e8d" /><Relationship Type="http://schemas.openxmlformats.org/officeDocument/2006/relationships/slide" Target="/ppt/slides/slide7.xml" Id="R3ff532de29f548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4f805c9b546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c69e53f524d32" /><Relationship Type="http://schemas.openxmlformats.org/officeDocument/2006/relationships/theme" Target="/ppt/slideMasters/theme/theme1.xml" Id="R7e297f3d019541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8c69e53f524d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85d88aa064e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f400db7c446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ab85cb8bc44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22bd5e25b4a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6a412e0dd43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305260e1e49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ca58a45e646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OPPONENS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OPPONENS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OPPONENS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OPPONENS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OPPONENS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OPPONENS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−1 911 782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105 518 387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105 598 211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OPPONENS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WOLD-OLSEN PER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OPPONENS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Løkkaskogen 4D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917 236 607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OPPONENS AS</a:t>
            </a:r>
          </a:p>
        </p:txBody>
      </p:sp>
    </p:spTree>
  </p:cSld>
  <p:clrMapOvr>
    <a:masterClrMapping xmlns:a="http://schemas.openxmlformats.org/drawingml/2006/main"/>
  </p:clrMapOvr>
</p:sld>
</file>