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23864eabac46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e18f4a92bf4435"/>
  </p:sldMasterIdLst>
  <p:sldIdLst>
    <p:sldId xmlns:r="http://schemas.openxmlformats.org/officeDocument/2006/relationships" id="256" r:id="Rd4b4fe8a5c3f477a"/>
    <p:sldId xmlns:r="http://schemas.openxmlformats.org/officeDocument/2006/relationships" id="257" r:id="R1b100770b5394ce3"/>
    <p:sldId xmlns:r="http://schemas.openxmlformats.org/officeDocument/2006/relationships" id="258" r:id="R7cd87bdafec94d4b"/>
    <p:sldId xmlns:r="http://schemas.openxmlformats.org/officeDocument/2006/relationships" id="259" r:id="Rd86a8014e24b4d09"/>
    <p:sldId xmlns:r="http://schemas.openxmlformats.org/officeDocument/2006/relationships" id="260" r:id="R7541fcd376724c9e"/>
    <p:sldId xmlns:r="http://schemas.openxmlformats.org/officeDocument/2006/relationships" id="261" r:id="Rc705e725e9b14987"/>
    <p:sldId xmlns:r="http://schemas.openxmlformats.org/officeDocument/2006/relationships" id="262" r:id="R44e382e556724c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e18f4a92bf4435" /><Relationship Type="http://schemas.openxmlformats.org/officeDocument/2006/relationships/slide" Target="/ppt/slides/slide1.xml" Id="Rd4b4fe8a5c3f477a" /><Relationship Type="http://schemas.openxmlformats.org/officeDocument/2006/relationships/slide" Target="/ppt/slides/slide2.xml" Id="R1b100770b5394ce3" /><Relationship Type="http://schemas.openxmlformats.org/officeDocument/2006/relationships/slide" Target="/ppt/slides/slide3.xml" Id="R7cd87bdafec94d4b" /><Relationship Type="http://schemas.openxmlformats.org/officeDocument/2006/relationships/slide" Target="/ppt/slides/slide4.xml" Id="Rd86a8014e24b4d09" /><Relationship Type="http://schemas.openxmlformats.org/officeDocument/2006/relationships/slide" Target="/ppt/slides/slide5.xml" Id="R7541fcd376724c9e" /><Relationship Type="http://schemas.openxmlformats.org/officeDocument/2006/relationships/slide" Target="/ppt/slides/slide6.xml" Id="Rc705e725e9b14987" /><Relationship Type="http://schemas.openxmlformats.org/officeDocument/2006/relationships/slide" Target="/ppt/slides/slide7.xml" Id="R44e382e556724c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75f334887940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19a4b8b09487e" /><Relationship Type="http://schemas.openxmlformats.org/officeDocument/2006/relationships/theme" Target="/ppt/slideMasters/theme/theme1.xml" Id="Rfdbf93ef073142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419a4b8b0948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6a12054e545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b9b65f21c42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4d3c42e4946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c150d18ad4e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b6adbf30e4d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6c941dea348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fad70763048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NYRETAPPEN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NYRETAPPEN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NYRETAPPEN INVEST AS ble etablert [år] og holder til i Rakkestad.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NYRETAPPEN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NYRETAPPEN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NYRETAPPEN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425 915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21 007 832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21 219 685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NYRETAPPEN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RINGSTAD KJELL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NYRETAPPEN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1890 Rakkestad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917 265 607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NYRETAPPEN INVEST AS</a:t>
            </a:r>
          </a:p>
        </p:txBody>
      </p:sp>
    </p:spTree>
  </p:cSld>
  <p:clrMapOvr>
    <a:masterClrMapping xmlns:a="http://schemas.openxmlformats.org/drawingml/2006/main"/>
  </p:clrMapOvr>
</p:sld>
</file>