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d07d82dec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ea6a872a44185"/>
  </p:sldMasterIdLst>
  <p:sldIdLst>
    <p:sldId xmlns:r="http://schemas.openxmlformats.org/officeDocument/2006/relationships" id="256" r:id="R2b36e2dee09a4bf9"/>
    <p:sldId xmlns:r="http://schemas.openxmlformats.org/officeDocument/2006/relationships" id="257" r:id="Ree09d1335f5741e3"/>
    <p:sldId xmlns:r="http://schemas.openxmlformats.org/officeDocument/2006/relationships" id="258" r:id="R7e2c63b1fbda4787"/>
    <p:sldId xmlns:r="http://schemas.openxmlformats.org/officeDocument/2006/relationships" id="259" r:id="R56532e4f9c90442b"/>
    <p:sldId xmlns:r="http://schemas.openxmlformats.org/officeDocument/2006/relationships" id="260" r:id="R645109ffc62c450f"/>
    <p:sldId xmlns:r="http://schemas.openxmlformats.org/officeDocument/2006/relationships" id="261" r:id="Ra108999fe89d40d7"/>
    <p:sldId xmlns:r="http://schemas.openxmlformats.org/officeDocument/2006/relationships" id="262" r:id="R40b6dc41a40a4d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ea6a872a44185" /><Relationship Type="http://schemas.openxmlformats.org/officeDocument/2006/relationships/slide" Target="/ppt/slides/slide1.xml" Id="R2b36e2dee09a4bf9" /><Relationship Type="http://schemas.openxmlformats.org/officeDocument/2006/relationships/slide" Target="/ppt/slides/slide2.xml" Id="Ree09d1335f5741e3" /><Relationship Type="http://schemas.openxmlformats.org/officeDocument/2006/relationships/slide" Target="/ppt/slides/slide3.xml" Id="R7e2c63b1fbda4787" /><Relationship Type="http://schemas.openxmlformats.org/officeDocument/2006/relationships/slide" Target="/ppt/slides/slide4.xml" Id="R56532e4f9c90442b" /><Relationship Type="http://schemas.openxmlformats.org/officeDocument/2006/relationships/slide" Target="/ppt/slides/slide5.xml" Id="R645109ffc62c450f" /><Relationship Type="http://schemas.openxmlformats.org/officeDocument/2006/relationships/slide" Target="/ppt/slides/slide6.xml" Id="Ra108999fe89d40d7" /><Relationship Type="http://schemas.openxmlformats.org/officeDocument/2006/relationships/slide" Target="/ppt/slides/slide7.xml" Id="R40b6dc41a40a4d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bc44f251c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493a7d0614759" /><Relationship Type="http://schemas.openxmlformats.org/officeDocument/2006/relationships/theme" Target="/ppt/slideMasters/theme/theme1.xml" Id="R60291c05afe3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493a7d06147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22a7240b3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b987f7268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ef3f10a0c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72eaa66f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cf5c9cd4b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365ac290b4f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c68374cb0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ROMSDAL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ROMSDAL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Gargiaveien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post@danielromsdal.no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