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adc155481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24cd9f7b34f65"/>
  </p:sldMasterIdLst>
  <p:sldIdLst>
    <p:sldId xmlns:r="http://schemas.openxmlformats.org/officeDocument/2006/relationships" id="256" r:id="Rdf2ffc3eeeea4286"/>
    <p:sldId xmlns:r="http://schemas.openxmlformats.org/officeDocument/2006/relationships" id="257" r:id="Rd96f4a26a04741f7"/>
    <p:sldId xmlns:r="http://schemas.openxmlformats.org/officeDocument/2006/relationships" id="258" r:id="R833747cf4032467c"/>
    <p:sldId xmlns:r="http://schemas.openxmlformats.org/officeDocument/2006/relationships" id="259" r:id="R180f1ce23fd445f8"/>
    <p:sldId xmlns:r="http://schemas.openxmlformats.org/officeDocument/2006/relationships" id="260" r:id="R54104050a5914785"/>
    <p:sldId xmlns:r="http://schemas.openxmlformats.org/officeDocument/2006/relationships" id="261" r:id="R3bc268447432431b"/>
    <p:sldId xmlns:r="http://schemas.openxmlformats.org/officeDocument/2006/relationships" id="262" r:id="R55228c2121b8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24cd9f7b34f65" /><Relationship Type="http://schemas.openxmlformats.org/officeDocument/2006/relationships/slide" Target="/ppt/slides/slide1.xml" Id="Rdf2ffc3eeeea4286" /><Relationship Type="http://schemas.openxmlformats.org/officeDocument/2006/relationships/slide" Target="/ppt/slides/slide2.xml" Id="Rd96f4a26a04741f7" /><Relationship Type="http://schemas.openxmlformats.org/officeDocument/2006/relationships/slide" Target="/ppt/slides/slide3.xml" Id="R833747cf4032467c" /><Relationship Type="http://schemas.openxmlformats.org/officeDocument/2006/relationships/slide" Target="/ppt/slides/slide4.xml" Id="R180f1ce23fd445f8" /><Relationship Type="http://schemas.openxmlformats.org/officeDocument/2006/relationships/slide" Target="/ppt/slides/slide5.xml" Id="R54104050a5914785" /><Relationship Type="http://schemas.openxmlformats.org/officeDocument/2006/relationships/slide" Target="/ppt/slides/slide6.xml" Id="R3bc268447432431b" /><Relationship Type="http://schemas.openxmlformats.org/officeDocument/2006/relationships/slide" Target="/ppt/slides/slide7.xml" Id="R55228c2121b8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293144e16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af94b15514125" /><Relationship Type="http://schemas.openxmlformats.org/officeDocument/2006/relationships/theme" Target="/ppt/slideMasters/theme/theme1.xml" Id="Rceb265234d91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af94b1551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7d256d17f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fac7c87a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d3f8b0ec1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4070237e4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2c56c249c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a3579d91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0c8a81494c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OAK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OAK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450 732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AARTUN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Jonas Aartun, Konvallveien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917 464 944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OAK AS</a:t>
            </a:r>
          </a:p>
        </p:txBody>
      </p:sp>
    </p:spTree>
  </p:cSld>
  <p:clrMapOvr>
    <a:masterClrMapping xmlns:a="http://schemas.openxmlformats.org/drawingml/2006/main"/>
  </p:clrMapOvr>
</p:sld>
</file>