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28e3b030604f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0bfac169c047f8"/>
  </p:sldMasterIdLst>
  <p:sldIdLst>
    <p:sldId xmlns:r="http://schemas.openxmlformats.org/officeDocument/2006/relationships" id="256" r:id="R5f935b97c7564210"/>
    <p:sldId xmlns:r="http://schemas.openxmlformats.org/officeDocument/2006/relationships" id="257" r:id="R4dc8f66430894a29"/>
    <p:sldId xmlns:r="http://schemas.openxmlformats.org/officeDocument/2006/relationships" id="258" r:id="R4e34fc4eb7d24607"/>
    <p:sldId xmlns:r="http://schemas.openxmlformats.org/officeDocument/2006/relationships" id="259" r:id="R139f2fc71e2848d4"/>
    <p:sldId xmlns:r="http://schemas.openxmlformats.org/officeDocument/2006/relationships" id="260" r:id="R7fd79e704cc64b8b"/>
    <p:sldId xmlns:r="http://schemas.openxmlformats.org/officeDocument/2006/relationships" id="261" r:id="R0b5059857e9c4efd"/>
    <p:sldId xmlns:r="http://schemas.openxmlformats.org/officeDocument/2006/relationships" id="262" r:id="R22ac0a9337f34f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0bfac169c047f8" /><Relationship Type="http://schemas.openxmlformats.org/officeDocument/2006/relationships/slide" Target="/ppt/slides/slide1.xml" Id="R5f935b97c7564210" /><Relationship Type="http://schemas.openxmlformats.org/officeDocument/2006/relationships/slide" Target="/ppt/slides/slide2.xml" Id="R4dc8f66430894a29" /><Relationship Type="http://schemas.openxmlformats.org/officeDocument/2006/relationships/slide" Target="/ppt/slides/slide3.xml" Id="R4e34fc4eb7d24607" /><Relationship Type="http://schemas.openxmlformats.org/officeDocument/2006/relationships/slide" Target="/ppt/slides/slide4.xml" Id="R139f2fc71e2848d4" /><Relationship Type="http://schemas.openxmlformats.org/officeDocument/2006/relationships/slide" Target="/ppt/slides/slide5.xml" Id="R7fd79e704cc64b8b" /><Relationship Type="http://schemas.openxmlformats.org/officeDocument/2006/relationships/slide" Target="/ppt/slides/slide6.xml" Id="R0b5059857e9c4efd" /><Relationship Type="http://schemas.openxmlformats.org/officeDocument/2006/relationships/slide" Target="/ppt/slides/slide7.xml" Id="R22ac0a9337f34f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9626db1d384f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602119e5f4a1e" /><Relationship Type="http://schemas.openxmlformats.org/officeDocument/2006/relationships/theme" Target="/ppt/slideMasters/theme/theme1.xml" Id="R4d68f658814d45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1602119e5f4a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0bf137abb41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0256a151b4f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24a1240994e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87872f12448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6f76043174e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62e7a694b49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6a168ba3244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FREDRIKS 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 FABRIKK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1 272 310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Heftyes gate 64A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917 484 635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