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2d9bed5ee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e292016f84d18"/>
  </p:sldMasterIdLst>
  <p:sldIdLst>
    <p:sldId xmlns:r="http://schemas.openxmlformats.org/officeDocument/2006/relationships" id="256" r:id="Re6a8538e75714755"/>
    <p:sldId xmlns:r="http://schemas.openxmlformats.org/officeDocument/2006/relationships" id="257" r:id="R9fe228a59b874420"/>
    <p:sldId xmlns:r="http://schemas.openxmlformats.org/officeDocument/2006/relationships" id="258" r:id="R60451610c3d84081"/>
    <p:sldId xmlns:r="http://schemas.openxmlformats.org/officeDocument/2006/relationships" id="259" r:id="R44d0a2a084314eca"/>
    <p:sldId xmlns:r="http://schemas.openxmlformats.org/officeDocument/2006/relationships" id="260" r:id="R99d7231fe2c745ab"/>
    <p:sldId xmlns:r="http://schemas.openxmlformats.org/officeDocument/2006/relationships" id="261" r:id="Re7f0b45dc6e1475d"/>
    <p:sldId xmlns:r="http://schemas.openxmlformats.org/officeDocument/2006/relationships" id="262" r:id="R75b09e7afedc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e292016f84d18" /><Relationship Type="http://schemas.openxmlformats.org/officeDocument/2006/relationships/slide" Target="/ppt/slides/slide1.xml" Id="Re6a8538e75714755" /><Relationship Type="http://schemas.openxmlformats.org/officeDocument/2006/relationships/slide" Target="/ppt/slides/slide2.xml" Id="R9fe228a59b874420" /><Relationship Type="http://schemas.openxmlformats.org/officeDocument/2006/relationships/slide" Target="/ppt/slides/slide3.xml" Id="R60451610c3d84081" /><Relationship Type="http://schemas.openxmlformats.org/officeDocument/2006/relationships/slide" Target="/ppt/slides/slide4.xml" Id="R44d0a2a084314eca" /><Relationship Type="http://schemas.openxmlformats.org/officeDocument/2006/relationships/slide" Target="/ppt/slides/slide5.xml" Id="R99d7231fe2c745ab" /><Relationship Type="http://schemas.openxmlformats.org/officeDocument/2006/relationships/slide" Target="/ppt/slides/slide6.xml" Id="Re7f0b45dc6e1475d" /><Relationship Type="http://schemas.openxmlformats.org/officeDocument/2006/relationships/slide" Target="/ppt/slides/slide7.xml" Id="R75b09e7afedc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bacc15128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b0d22c6a4cec" /><Relationship Type="http://schemas.openxmlformats.org/officeDocument/2006/relationships/theme" Target="/ppt/slideMasters/theme/theme1.xml" Id="Rc86eb3921aea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cb0d22c6a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4dc703e2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9eff9d289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f70901bb9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d4299fa34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fd33e9a3740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fded8d8e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339c360545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