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f36934e88c41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f892b301b9483d"/>
  </p:sldMasterIdLst>
  <p:sldIdLst>
    <p:sldId xmlns:r="http://schemas.openxmlformats.org/officeDocument/2006/relationships" id="256" r:id="R64b67c07ee474b5d"/>
    <p:sldId xmlns:r="http://schemas.openxmlformats.org/officeDocument/2006/relationships" id="257" r:id="R6d03bd39a5de4cbb"/>
    <p:sldId xmlns:r="http://schemas.openxmlformats.org/officeDocument/2006/relationships" id="258" r:id="R79f3198cdf9245fa"/>
    <p:sldId xmlns:r="http://schemas.openxmlformats.org/officeDocument/2006/relationships" id="259" r:id="R1a4114fa34d34545"/>
    <p:sldId xmlns:r="http://schemas.openxmlformats.org/officeDocument/2006/relationships" id="260" r:id="Rc34e8b8ea4454f3d"/>
    <p:sldId xmlns:r="http://schemas.openxmlformats.org/officeDocument/2006/relationships" id="261" r:id="R5c8bfb751ca84793"/>
    <p:sldId xmlns:r="http://schemas.openxmlformats.org/officeDocument/2006/relationships" id="262" r:id="R73fee397e95449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f892b301b9483d" /><Relationship Type="http://schemas.openxmlformats.org/officeDocument/2006/relationships/slide" Target="/ppt/slides/slide1.xml" Id="R64b67c07ee474b5d" /><Relationship Type="http://schemas.openxmlformats.org/officeDocument/2006/relationships/slide" Target="/ppt/slides/slide2.xml" Id="R6d03bd39a5de4cbb" /><Relationship Type="http://schemas.openxmlformats.org/officeDocument/2006/relationships/slide" Target="/ppt/slides/slide3.xml" Id="R79f3198cdf9245fa" /><Relationship Type="http://schemas.openxmlformats.org/officeDocument/2006/relationships/slide" Target="/ppt/slides/slide4.xml" Id="R1a4114fa34d34545" /><Relationship Type="http://schemas.openxmlformats.org/officeDocument/2006/relationships/slide" Target="/ppt/slides/slide5.xml" Id="Rc34e8b8ea4454f3d" /><Relationship Type="http://schemas.openxmlformats.org/officeDocument/2006/relationships/slide" Target="/ppt/slides/slide6.xml" Id="R5c8bfb751ca84793" /><Relationship Type="http://schemas.openxmlformats.org/officeDocument/2006/relationships/slide" Target="/ppt/slides/slide7.xml" Id="R73fee397e95449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a2f2e916f046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3ea4a8e9a24e37" /><Relationship Type="http://schemas.openxmlformats.org/officeDocument/2006/relationships/theme" Target="/ppt/slideMasters/theme/theme1.xml" Id="R0bef37099f4f4a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13ea4a8e9a24e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96d4a58ce84b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c084447ab74ce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dd4fa9fbab41e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d3ab6f05c4478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09bfb32fa4467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2090e239a6427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a57ad651be48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STEINODDEN 3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STEINODDEN 3 AS ble etablert [år] og holder til i Egersund.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−17 157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18 588 552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22 421 052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TOLLEFSEN ÅSHILD HETLAND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 Eigerøyveien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4373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917 487 421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STEINODDEN 3 AS</a:t>
            </a:r>
          </a:p>
        </p:txBody>
      </p:sp>
    </p:spTree>
  </p:cSld>
  <p:clrMapOvr>
    <a:masterClrMapping xmlns:a="http://schemas.openxmlformats.org/drawingml/2006/main"/>
  </p:clrMapOvr>
</p:sld>
</file>