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4353085b242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528674ccd4efd"/>
  </p:sldMasterIdLst>
  <p:sldIdLst>
    <p:sldId xmlns:r="http://schemas.openxmlformats.org/officeDocument/2006/relationships" id="256" r:id="Re701acb997d44068"/>
    <p:sldId xmlns:r="http://schemas.openxmlformats.org/officeDocument/2006/relationships" id="257" r:id="R672d222f60d44e71"/>
    <p:sldId xmlns:r="http://schemas.openxmlformats.org/officeDocument/2006/relationships" id="258" r:id="Rc42e756348294b9c"/>
    <p:sldId xmlns:r="http://schemas.openxmlformats.org/officeDocument/2006/relationships" id="259" r:id="Rd7cd8678f5274314"/>
    <p:sldId xmlns:r="http://schemas.openxmlformats.org/officeDocument/2006/relationships" id="260" r:id="R479c880002f946b2"/>
    <p:sldId xmlns:r="http://schemas.openxmlformats.org/officeDocument/2006/relationships" id="261" r:id="Rd00533ac46974196"/>
    <p:sldId xmlns:r="http://schemas.openxmlformats.org/officeDocument/2006/relationships" id="262" r:id="R563cbbaeb9324e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528674ccd4efd" /><Relationship Type="http://schemas.openxmlformats.org/officeDocument/2006/relationships/slide" Target="/ppt/slides/slide1.xml" Id="Re701acb997d44068" /><Relationship Type="http://schemas.openxmlformats.org/officeDocument/2006/relationships/slide" Target="/ppt/slides/slide2.xml" Id="R672d222f60d44e71" /><Relationship Type="http://schemas.openxmlformats.org/officeDocument/2006/relationships/slide" Target="/ppt/slides/slide3.xml" Id="Rc42e756348294b9c" /><Relationship Type="http://schemas.openxmlformats.org/officeDocument/2006/relationships/slide" Target="/ppt/slides/slide4.xml" Id="Rd7cd8678f5274314" /><Relationship Type="http://schemas.openxmlformats.org/officeDocument/2006/relationships/slide" Target="/ppt/slides/slide5.xml" Id="R479c880002f946b2" /><Relationship Type="http://schemas.openxmlformats.org/officeDocument/2006/relationships/slide" Target="/ppt/slides/slide6.xml" Id="Rd00533ac46974196" /><Relationship Type="http://schemas.openxmlformats.org/officeDocument/2006/relationships/slide" Target="/ppt/slides/slide7.xml" Id="R563cbbaeb9324e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af5c04ecd44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8d9473464257" /><Relationship Type="http://schemas.openxmlformats.org/officeDocument/2006/relationships/theme" Target="/ppt/slideMasters/theme/theme1.xml" Id="R3c25a0f7256e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d88d947346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5dcb26e43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0fbcb2102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d1746276c40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1b267e96b4e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2167351b4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7922ee7bd46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f5146e63f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