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d4d994dc3f9400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c4f1d86e51e4d0d"/>
  </p:sldMasterIdLst>
  <p:sldIdLst>
    <p:sldId xmlns:r="http://schemas.openxmlformats.org/officeDocument/2006/relationships" id="256" r:id="Rffcbf1e015274b3a"/>
    <p:sldId xmlns:r="http://schemas.openxmlformats.org/officeDocument/2006/relationships" id="257" r:id="R3a376efbb07d4ae4"/>
    <p:sldId xmlns:r="http://schemas.openxmlformats.org/officeDocument/2006/relationships" id="258" r:id="R79bf61d6b0b641b7"/>
    <p:sldId xmlns:r="http://schemas.openxmlformats.org/officeDocument/2006/relationships" id="259" r:id="Re0d2b3939cb34301"/>
    <p:sldId xmlns:r="http://schemas.openxmlformats.org/officeDocument/2006/relationships" id="260" r:id="Rf04e09196c964643"/>
    <p:sldId xmlns:r="http://schemas.openxmlformats.org/officeDocument/2006/relationships" id="261" r:id="R53bf39c6a71d4a32"/>
    <p:sldId xmlns:r="http://schemas.openxmlformats.org/officeDocument/2006/relationships" id="262" r:id="R455a2bbec6b2440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4f1d86e51e4d0d" /><Relationship Type="http://schemas.openxmlformats.org/officeDocument/2006/relationships/slide" Target="/ppt/slides/slide1.xml" Id="Rffcbf1e015274b3a" /><Relationship Type="http://schemas.openxmlformats.org/officeDocument/2006/relationships/slide" Target="/ppt/slides/slide2.xml" Id="R3a376efbb07d4ae4" /><Relationship Type="http://schemas.openxmlformats.org/officeDocument/2006/relationships/slide" Target="/ppt/slides/slide3.xml" Id="R79bf61d6b0b641b7" /><Relationship Type="http://schemas.openxmlformats.org/officeDocument/2006/relationships/slide" Target="/ppt/slides/slide4.xml" Id="Re0d2b3939cb34301" /><Relationship Type="http://schemas.openxmlformats.org/officeDocument/2006/relationships/slide" Target="/ppt/slides/slide5.xml" Id="Rf04e09196c964643" /><Relationship Type="http://schemas.openxmlformats.org/officeDocument/2006/relationships/slide" Target="/ppt/slides/slide6.xml" Id="R53bf39c6a71d4a32" /><Relationship Type="http://schemas.openxmlformats.org/officeDocument/2006/relationships/slide" Target="/ppt/slides/slide7.xml" Id="R455a2bbec6b2440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71ea918ac1406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a2de980f2e4ac5" /><Relationship Type="http://schemas.openxmlformats.org/officeDocument/2006/relationships/theme" Target="/ppt/slideMasters/theme/theme1.xml" Id="R2ccdfc1a71e8419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a2de980f2e4ac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928c33c0034fa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2a4fc58c1d4c4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e342229c2a431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f0add211a04e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1ae9f931f9446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6884a0760e47f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44eec81fe24e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RÆDERGÅRD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RÆDERGÅRD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RÆDERGÅRD HOLDING AS ble etablert [år] og holder til i Brekstad.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RÆDERGÅRD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RÆDERGÅRD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RÆDERGÅRD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−28 005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1 480 792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13 962 876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15 462 876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RÆDERGÅRD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TROND RÆDERGÅRD HOLDING AS  –  83,3 %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INGE JEKTVIK HOLDING AS  –  16,7 %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RÆDERGÅRD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Industrigata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7130 Brekstad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917 570 949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RÆDERGÅRD HOLDING AS</a:t>
            </a:r>
          </a:p>
        </p:txBody>
      </p:sp>
    </p:spTree>
  </p:cSld>
  <p:clrMapOvr>
    <a:masterClrMapping xmlns:a="http://schemas.openxmlformats.org/drawingml/2006/main"/>
  </p:clrMapOvr>
</p:sld>
</file>