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2d57343277544f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976fe3aa9f248c5"/>
  </p:sldMasterIdLst>
  <p:sldIdLst>
    <p:sldId xmlns:r="http://schemas.openxmlformats.org/officeDocument/2006/relationships" id="256" r:id="Ra606d69257904f67"/>
    <p:sldId xmlns:r="http://schemas.openxmlformats.org/officeDocument/2006/relationships" id="257" r:id="Rd47a4546490a4a7d"/>
    <p:sldId xmlns:r="http://schemas.openxmlformats.org/officeDocument/2006/relationships" id="258" r:id="Rf48a34bfe01d497c"/>
    <p:sldId xmlns:r="http://schemas.openxmlformats.org/officeDocument/2006/relationships" id="259" r:id="Ra70cf893b7d84c7c"/>
    <p:sldId xmlns:r="http://schemas.openxmlformats.org/officeDocument/2006/relationships" id="260" r:id="Ra360e0d31d3d46b3"/>
    <p:sldId xmlns:r="http://schemas.openxmlformats.org/officeDocument/2006/relationships" id="261" r:id="Rfd0d0eb1267447e8"/>
    <p:sldId xmlns:r="http://schemas.openxmlformats.org/officeDocument/2006/relationships" id="262" r:id="Rd7251a063a61446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76fe3aa9f248c5" /><Relationship Type="http://schemas.openxmlformats.org/officeDocument/2006/relationships/slide" Target="/ppt/slides/slide1.xml" Id="Ra606d69257904f67" /><Relationship Type="http://schemas.openxmlformats.org/officeDocument/2006/relationships/slide" Target="/ppt/slides/slide2.xml" Id="Rd47a4546490a4a7d" /><Relationship Type="http://schemas.openxmlformats.org/officeDocument/2006/relationships/slide" Target="/ppt/slides/slide3.xml" Id="Rf48a34bfe01d497c" /><Relationship Type="http://schemas.openxmlformats.org/officeDocument/2006/relationships/slide" Target="/ppt/slides/slide4.xml" Id="Ra70cf893b7d84c7c" /><Relationship Type="http://schemas.openxmlformats.org/officeDocument/2006/relationships/slide" Target="/ppt/slides/slide5.xml" Id="Ra360e0d31d3d46b3" /><Relationship Type="http://schemas.openxmlformats.org/officeDocument/2006/relationships/slide" Target="/ppt/slides/slide6.xml" Id="Rfd0d0eb1267447e8" /><Relationship Type="http://schemas.openxmlformats.org/officeDocument/2006/relationships/slide" Target="/ppt/slides/slide7.xml" Id="Rd7251a063a61446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ea83c60927479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a6949114c046f4" /><Relationship Type="http://schemas.openxmlformats.org/officeDocument/2006/relationships/theme" Target="/ppt/slideMasters/theme/theme1.xml" Id="R2bdf7e579d8e41c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9a6949114c046f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8919b8e9db409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9ce366e228451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fb755ffe52408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7f531f90fe4a7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a4eb1effc448f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7ac24921c747c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38ef9992bb43e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BERGEN FINANS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BERGEN FINANS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−164 829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972 439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12 210 118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17 914 451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BERGEN BROKER FINANS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Fageråsveien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5067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arne@bergenfinans.no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917 611 521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FINANS AS</a:t>
            </a:r>
          </a:p>
        </p:txBody>
      </p:sp>
    </p:spTree>
  </p:cSld>
  <p:clrMapOvr>
    <a:masterClrMapping xmlns:a="http://schemas.openxmlformats.org/drawingml/2006/main"/>
  </p:clrMapOvr>
</p:sld>
</file>