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218dbe12dc43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76a02ab578479a"/>
  </p:sldMasterIdLst>
  <p:sldIdLst>
    <p:sldId xmlns:r="http://schemas.openxmlformats.org/officeDocument/2006/relationships" id="256" r:id="R44335937d0ad4388"/>
    <p:sldId xmlns:r="http://schemas.openxmlformats.org/officeDocument/2006/relationships" id="257" r:id="Re3cc3f41c4284ea4"/>
    <p:sldId xmlns:r="http://schemas.openxmlformats.org/officeDocument/2006/relationships" id="258" r:id="Re8eb0c5f8d4342b1"/>
    <p:sldId xmlns:r="http://schemas.openxmlformats.org/officeDocument/2006/relationships" id="259" r:id="R02e119f55a934533"/>
    <p:sldId xmlns:r="http://schemas.openxmlformats.org/officeDocument/2006/relationships" id="260" r:id="R6e9f87315842419e"/>
    <p:sldId xmlns:r="http://schemas.openxmlformats.org/officeDocument/2006/relationships" id="261" r:id="R7651e9c65d2f4429"/>
    <p:sldId xmlns:r="http://schemas.openxmlformats.org/officeDocument/2006/relationships" id="262" r:id="R3c9a80ca1755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6a02ab578479a" /><Relationship Type="http://schemas.openxmlformats.org/officeDocument/2006/relationships/slide" Target="/ppt/slides/slide1.xml" Id="R44335937d0ad4388" /><Relationship Type="http://schemas.openxmlformats.org/officeDocument/2006/relationships/slide" Target="/ppt/slides/slide2.xml" Id="Re3cc3f41c4284ea4" /><Relationship Type="http://schemas.openxmlformats.org/officeDocument/2006/relationships/slide" Target="/ppt/slides/slide3.xml" Id="Re8eb0c5f8d4342b1" /><Relationship Type="http://schemas.openxmlformats.org/officeDocument/2006/relationships/slide" Target="/ppt/slides/slide4.xml" Id="R02e119f55a934533" /><Relationship Type="http://schemas.openxmlformats.org/officeDocument/2006/relationships/slide" Target="/ppt/slides/slide5.xml" Id="R6e9f87315842419e" /><Relationship Type="http://schemas.openxmlformats.org/officeDocument/2006/relationships/slide" Target="/ppt/slides/slide6.xml" Id="R7651e9c65d2f4429" /><Relationship Type="http://schemas.openxmlformats.org/officeDocument/2006/relationships/slide" Target="/ppt/slides/slide7.xml" Id="R3c9a80ca1755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e0294d7e241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af4bb22a64a49" /><Relationship Type="http://schemas.openxmlformats.org/officeDocument/2006/relationships/theme" Target="/ppt/slideMasters/theme/theme1.xml" Id="Rcd9830b0aec44b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3af4bb22a6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8c05a499f43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a39f49ab948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77477cb7b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12c8bba464d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9c9266fdc44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bd7f357ce40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1d2ceabb148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