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397cb6e8d942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ebb4642b394a7c"/>
  </p:sldMasterIdLst>
  <p:sldIdLst>
    <p:sldId xmlns:r="http://schemas.openxmlformats.org/officeDocument/2006/relationships" id="256" r:id="R1057d7cb1553479a"/>
    <p:sldId xmlns:r="http://schemas.openxmlformats.org/officeDocument/2006/relationships" id="257" r:id="Red94f54deb6f4c99"/>
    <p:sldId xmlns:r="http://schemas.openxmlformats.org/officeDocument/2006/relationships" id="258" r:id="Re28045975656425a"/>
    <p:sldId xmlns:r="http://schemas.openxmlformats.org/officeDocument/2006/relationships" id="259" r:id="R03485e7d139b4ade"/>
    <p:sldId xmlns:r="http://schemas.openxmlformats.org/officeDocument/2006/relationships" id="260" r:id="R31128779aecf4404"/>
    <p:sldId xmlns:r="http://schemas.openxmlformats.org/officeDocument/2006/relationships" id="261" r:id="R2be624e6117545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ebb4642b394a7c" /><Relationship Type="http://schemas.openxmlformats.org/officeDocument/2006/relationships/slide" Target="/ppt/slides/slide1.xml" Id="R1057d7cb1553479a" /><Relationship Type="http://schemas.openxmlformats.org/officeDocument/2006/relationships/slide" Target="/ppt/slides/slide2.xml" Id="Red94f54deb6f4c99" /><Relationship Type="http://schemas.openxmlformats.org/officeDocument/2006/relationships/slide" Target="/ppt/slides/slide3.xml" Id="Re28045975656425a" /><Relationship Type="http://schemas.openxmlformats.org/officeDocument/2006/relationships/slide" Target="/ppt/slides/slide4.xml" Id="R03485e7d139b4ade" /><Relationship Type="http://schemas.openxmlformats.org/officeDocument/2006/relationships/slide" Target="/ppt/slides/slide5.xml" Id="R31128779aecf4404" /><Relationship Type="http://schemas.openxmlformats.org/officeDocument/2006/relationships/slide" Target="/ppt/slides/slide6.xml" Id="R2be624e6117545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803384680142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d1c4eb99d49b6" /><Relationship Type="http://schemas.openxmlformats.org/officeDocument/2006/relationships/theme" Target="/ppt/slideMasters/theme/theme1.xml" Id="Rbe785d0ec4f14e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3d1c4eb99d49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fb649ac534f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1a7e6cfa249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243eb01c341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4612264fc40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5f58af5c24b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94b16ced943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SCANDIDRONE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SCANDIDRONE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SCANDIDRONE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SCANDIDRONE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SCANDIDRONE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SCANDIDRONE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SCANDIDRONE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917 655 421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SCANDIDRONE AS</a:t>
            </a:r>
          </a:p>
        </p:txBody>
      </p:sp>
    </p:spTree>
  </p:cSld>
  <p:clrMapOvr>
    <a:masterClrMapping xmlns:a="http://schemas.openxmlformats.org/drawingml/2006/main"/>
  </p:clrMapOvr>
</p:sld>
</file>