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66378e8e4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e2aeb59bc4d11"/>
  </p:sldMasterIdLst>
  <p:sldIdLst>
    <p:sldId xmlns:r="http://schemas.openxmlformats.org/officeDocument/2006/relationships" id="256" r:id="R6d248ce0731049d6"/>
    <p:sldId xmlns:r="http://schemas.openxmlformats.org/officeDocument/2006/relationships" id="257" r:id="Rd2fca7309cb54aca"/>
    <p:sldId xmlns:r="http://schemas.openxmlformats.org/officeDocument/2006/relationships" id="258" r:id="Rd625b0ef083a4d82"/>
    <p:sldId xmlns:r="http://schemas.openxmlformats.org/officeDocument/2006/relationships" id="259" r:id="Rfd32287ef2fb4dc9"/>
    <p:sldId xmlns:r="http://schemas.openxmlformats.org/officeDocument/2006/relationships" id="260" r:id="R598f1a08eed844f6"/>
    <p:sldId xmlns:r="http://schemas.openxmlformats.org/officeDocument/2006/relationships" id="261" r:id="R059b3cc749934476"/>
    <p:sldId xmlns:r="http://schemas.openxmlformats.org/officeDocument/2006/relationships" id="262" r:id="R34951f9a5518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e2aeb59bc4d11" /><Relationship Type="http://schemas.openxmlformats.org/officeDocument/2006/relationships/slide" Target="/ppt/slides/slide1.xml" Id="R6d248ce0731049d6" /><Relationship Type="http://schemas.openxmlformats.org/officeDocument/2006/relationships/slide" Target="/ppt/slides/slide2.xml" Id="Rd2fca7309cb54aca" /><Relationship Type="http://schemas.openxmlformats.org/officeDocument/2006/relationships/slide" Target="/ppt/slides/slide3.xml" Id="Rd625b0ef083a4d82" /><Relationship Type="http://schemas.openxmlformats.org/officeDocument/2006/relationships/slide" Target="/ppt/slides/slide4.xml" Id="Rfd32287ef2fb4dc9" /><Relationship Type="http://schemas.openxmlformats.org/officeDocument/2006/relationships/slide" Target="/ppt/slides/slide5.xml" Id="R598f1a08eed844f6" /><Relationship Type="http://schemas.openxmlformats.org/officeDocument/2006/relationships/slide" Target="/ppt/slides/slide6.xml" Id="R059b3cc749934476" /><Relationship Type="http://schemas.openxmlformats.org/officeDocument/2006/relationships/slide" Target="/ppt/slides/slide7.xml" Id="R34951f9a5518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0ccc6dfc0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259eb74354582" /><Relationship Type="http://schemas.openxmlformats.org/officeDocument/2006/relationships/theme" Target="/ppt/slideMasters/theme/theme1.xml" Id="Rdc8b870394f7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259eb7435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63af04c49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d2ce4394046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19f15b19d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b485bf113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930f448d1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29457b8fa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6bc5dd3e0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