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5d2360c85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26d500d7f4868"/>
  </p:sldMasterIdLst>
  <p:sldIdLst>
    <p:sldId xmlns:r="http://schemas.openxmlformats.org/officeDocument/2006/relationships" id="256" r:id="Rfa12f62e46514686"/>
    <p:sldId xmlns:r="http://schemas.openxmlformats.org/officeDocument/2006/relationships" id="257" r:id="R1c7878a122644e2e"/>
    <p:sldId xmlns:r="http://schemas.openxmlformats.org/officeDocument/2006/relationships" id="258" r:id="Ra1b4ab6e7ad34a21"/>
    <p:sldId xmlns:r="http://schemas.openxmlformats.org/officeDocument/2006/relationships" id="259" r:id="R19a369e24430417c"/>
    <p:sldId xmlns:r="http://schemas.openxmlformats.org/officeDocument/2006/relationships" id="260" r:id="R28468256d172411e"/>
    <p:sldId xmlns:r="http://schemas.openxmlformats.org/officeDocument/2006/relationships" id="261" r:id="R2e10120d57f5430f"/>
    <p:sldId xmlns:r="http://schemas.openxmlformats.org/officeDocument/2006/relationships" id="262" r:id="R0f347f767ee641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26d500d7f4868" /><Relationship Type="http://schemas.openxmlformats.org/officeDocument/2006/relationships/slide" Target="/ppt/slides/slide1.xml" Id="Rfa12f62e46514686" /><Relationship Type="http://schemas.openxmlformats.org/officeDocument/2006/relationships/slide" Target="/ppt/slides/slide2.xml" Id="R1c7878a122644e2e" /><Relationship Type="http://schemas.openxmlformats.org/officeDocument/2006/relationships/slide" Target="/ppt/slides/slide3.xml" Id="Ra1b4ab6e7ad34a21" /><Relationship Type="http://schemas.openxmlformats.org/officeDocument/2006/relationships/slide" Target="/ppt/slides/slide4.xml" Id="R19a369e24430417c" /><Relationship Type="http://schemas.openxmlformats.org/officeDocument/2006/relationships/slide" Target="/ppt/slides/slide5.xml" Id="R28468256d172411e" /><Relationship Type="http://schemas.openxmlformats.org/officeDocument/2006/relationships/slide" Target="/ppt/slides/slide6.xml" Id="R2e10120d57f5430f" /><Relationship Type="http://schemas.openxmlformats.org/officeDocument/2006/relationships/slide" Target="/ppt/slides/slide7.xml" Id="R0f347f767ee641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9f1d86896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78422f9834d48" /><Relationship Type="http://schemas.openxmlformats.org/officeDocument/2006/relationships/theme" Target="/ppt/slideMasters/theme/theme1.xml" Id="R66c6f083d2f4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78422f983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366a1c2b3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dbd1713d2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9fd313732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f423ecb0a48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6c5c06918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b7f06f83b44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c9c40fc9b4f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VALDERHAUG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VALDERHAUG EIENDOM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8 821 553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FYLLING STIG ATLE  –  46,8 %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LØVOLD HANNA LILLIAN  –  26,8 %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FYLLING HILDEGUNN  –  26,4 %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20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stig.fylling@comfort.no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