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3f0de52c842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15b3ce08df49f2"/>
  </p:sldMasterIdLst>
  <p:sldIdLst>
    <p:sldId xmlns:r="http://schemas.openxmlformats.org/officeDocument/2006/relationships" id="256" r:id="R4b27e89b5b92433f"/>
    <p:sldId xmlns:r="http://schemas.openxmlformats.org/officeDocument/2006/relationships" id="257" r:id="R098bc1d606334a3d"/>
    <p:sldId xmlns:r="http://schemas.openxmlformats.org/officeDocument/2006/relationships" id="258" r:id="Rdf5d52d8312a44fb"/>
    <p:sldId xmlns:r="http://schemas.openxmlformats.org/officeDocument/2006/relationships" id="259" r:id="R73f705ad62294c43"/>
    <p:sldId xmlns:r="http://schemas.openxmlformats.org/officeDocument/2006/relationships" id="260" r:id="Rf56b69b7e9c04437"/>
    <p:sldId xmlns:r="http://schemas.openxmlformats.org/officeDocument/2006/relationships" id="261" r:id="Rdc1b115e150d487d"/>
    <p:sldId xmlns:r="http://schemas.openxmlformats.org/officeDocument/2006/relationships" id="262" r:id="R30c3416c8afe4a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15b3ce08df49f2" /><Relationship Type="http://schemas.openxmlformats.org/officeDocument/2006/relationships/slide" Target="/ppt/slides/slide1.xml" Id="R4b27e89b5b92433f" /><Relationship Type="http://schemas.openxmlformats.org/officeDocument/2006/relationships/slide" Target="/ppt/slides/slide2.xml" Id="R098bc1d606334a3d" /><Relationship Type="http://schemas.openxmlformats.org/officeDocument/2006/relationships/slide" Target="/ppt/slides/slide3.xml" Id="Rdf5d52d8312a44fb" /><Relationship Type="http://schemas.openxmlformats.org/officeDocument/2006/relationships/slide" Target="/ppt/slides/slide4.xml" Id="R73f705ad62294c43" /><Relationship Type="http://schemas.openxmlformats.org/officeDocument/2006/relationships/slide" Target="/ppt/slides/slide5.xml" Id="Rf56b69b7e9c04437" /><Relationship Type="http://schemas.openxmlformats.org/officeDocument/2006/relationships/slide" Target="/ppt/slides/slide6.xml" Id="Rdc1b115e150d487d" /><Relationship Type="http://schemas.openxmlformats.org/officeDocument/2006/relationships/slide" Target="/ppt/slides/slide7.xml" Id="R30c3416c8afe4a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feaebb3a047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a68e55f714e9b" /><Relationship Type="http://schemas.openxmlformats.org/officeDocument/2006/relationships/theme" Target="/ppt/slideMasters/theme/theme1.xml" Id="Ra8a4b08dafa041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4a68e55f714e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72cfc491d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0ad39233940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2af73159f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15976478044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798b4b1a947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5af7da56c4e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a69e1929941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TAURUS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TAURUS EIENDOM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2 368 821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4 459 837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LINE KROGH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Karl-Ove Bjørnstad Eiendom AS, Fjordgata 80A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917 823 340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