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ec87fdc254e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7d13798ea04fc5"/>
  </p:sldMasterIdLst>
  <p:sldIdLst>
    <p:sldId xmlns:r="http://schemas.openxmlformats.org/officeDocument/2006/relationships" id="256" r:id="Rd05e5c3363864d74"/>
    <p:sldId xmlns:r="http://schemas.openxmlformats.org/officeDocument/2006/relationships" id="257" r:id="R707b7e35c4814204"/>
    <p:sldId xmlns:r="http://schemas.openxmlformats.org/officeDocument/2006/relationships" id="258" r:id="Ra70c70e43ed148b9"/>
    <p:sldId xmlns:r="http://schemas.openxmlformats.org/officeDocument/2006/relationships" id="259" r:id="R92a7fb9bbfb04070"/>
    <p:sldId xmlns:r="http://schemas.openxmlformats.org/officeDocument/2006/relationships" id="260" r:id="R29b979d5b49c40d6"/>
    <p:sldId xmlns:r="http://schemas.openxmlformats.org/officeDocument/2006/relationships" id="261" r:id="R0b58d8b30d56428d"/>
    <p:sldId xmlns:r="http://schemas.openxmlformats.org/officeDocument/2006/relationships" id="262" r:id="R56d9f9e72d0f4f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d13798ea04fc5" /><Relationship Type="http://schemas.openxmlformats.org/officeDocument/2006/relationships/slide" Target="/ppt/slides/slide1.xml" Id="Rd05e5c3363864d74" /><Relationship Type="http://schemas.openxmlformats.org/officeDocument/2006/relationships/slide" Target="/ppt/slides/slide2.xml" Id="R707b7e35c4814204" /><Relationship Type="http://schemas.openxmlformats.org/officeDocument/2006/relationships/slide" Target="/ppt/slides/slide3.xml" Id="Ra70c70e43ed148b9" /><Relationship Type="http://schemas.openxmlformats.org/officeDocument/2006/relationships/slide" Target="/ppt/slides/slide4.xml" Id="R92a7fb9bbfb04070" /><Relationship Type="http://schemas.openxmlformats.org/officeDocument/2006/relationships/slide" Target="/ppt/slides/slide5.xml" Id="R29b979d5b49c40d6" /><Relationship Type="http://schemas.openxmlformats.org/officeDocument/2006/relationships/slide" Target="/ppt/slides/slide6.xml" Id="R0b58d8b30d56428d" /><Relationship Type="http://schemas.openxmlformats.org/officeDocument/2006/relationships/slide" Target="/ppt/slides/slide7.xml" Id="R56d9f9e72d0f4f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2fdf10cb34a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2e4a3957940c4" /><Relationship Type="http://schemas.openxmlformats.org/officeDocument/2006/relationships/theme" Target="/ppt/slideMasters/theme/theme1.xml" Id="Rb4eb168b8c8b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e2e4a3957940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79635f7dd41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127c5406249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6b452cb4d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8603d1b1342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a7940568349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8b3738af14b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b0d38fe2548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