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fc578a5c6842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6ed3cdddf4fc3"/>
  </p:sldMasterIdLst>
  <p:sldIdLst>
    <p:sldId xmlns:r="http://schemas.openxmlformats.org/officeDocument/2006/relationships" id="256" r:id="R1613d03e8b864269"/>
    <p:sldId xmlns:r="http://schemas.openxmlformats.org/officeDocument/2006/relationships" id="257" r:id="R91c970f022df441d"/>
    <p:sldId xmlns:r="http://schemas.openxmlformats.org/officeDocument/2006/relationships" id="258" r:id="R83d172ae876d45a8"/>
    <p:sldId xmlns:r="http://schemas.openxmlformats.org/officeDocument/2006/relationships" id="259" r:id="R5149507bbccc403f"/>
    <p:sldId xmlns:r="http://schemas.openxmlformats.org/officeDocument/2006/relationships" id="260" r:id="Rf79ffb54ffa9421e"/>
    <p:sldId xmlns:r="http://schemas.openxmlformats.org/officeDocument/2006/relationships" id="261" r:id="Ra025b65445714556"/>
    <p:sldId xmlns:r="http://schemas.openxmlformats.org/officeDocument/2006/relationships" id="262" r:id="R617e735412b249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6ed3cdddf4fc3" /><Relationship Type="http://schemas.openxmlformats.org/officeDocument/2006/relationships/slide" Target="/ppt/slides/slide1.xml" Id="R1613d03e8b864269" /><Relationship Type="http://schemas.openxmlformats.org/officeDocument/2006/relationships/slide" Target="/ppt/slides/slide2.xml" Id="R91c970f022df441d" /><Relationship Type="http://schemas.openxmlformats.org/officeDocument/2006/relationships/slide" Target="/ppt/slides/slide3.xml" Id="R83d172ae876d45a8" /><Relationship Type="http://schemas.openxmlformats.org/officeDocument/2006/relationships/slide" Target="/ppt/slides/slide4.xml" Id="R5149507bbccc403f" /><Relationship Type="http://schemas.openxmlformats.org/officeDocument/2006/relationships/slide" Target="/ppt/slides/slide5.xml" Id="Rf79ffb54ffa9421e" /><Relationship Type="http://schemas.openxmlformats.org/officeDocument/2006/relationships/slide" Target="/ppt/slides/slide6.xml" Id="Ra025b65445714556" /><Relationship Type="http://schemas.openxmlformats.org/officeDocument/2006/relationships/slide" Target="/ppt/slides/slide7.xml" Id="R617e735412b249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4a400c00448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50f808864421d" /><Relationship Type="http://schemas.openxmlformats.org/officeDocument/2006/relationships/theme" Target="/ppt/slideMasters/theme/theme1.xml" Id="R4b6e1deab8704f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50f80886442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5ebcdfda8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d4f77746e49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8cfcf8bdf40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933f2f88347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02f0c932743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41a6c87b744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f4de7ef9d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KARDIA TECHNOLOGIES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KARDIA TECHNOLOGIES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−898 061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KARDIA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Trollåsveien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KARDIA TECHNOLOGIES AS</a:t>
            </a:r>
          </a:p>
        </p:txBody>
      </p:sp>
    </p:spTree>
  </p:cSld>
  <p:clrMapOvr>
    <a:masterClrMapping xmlns:a="http://schemas.openxmlformats.org/drawingml/2006/main"/>
  </p:clrMapOvr>
</p:sld>
</file>