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68dbe5692b44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eedc755dc94c16"/>
  </p:sldMasterIdLst>
  <p:sldIdLst>
    <p:sldId xmlns:r="http://schemas.openxmlformats.org/officeDocument/2006/relationships" id="256" r:id="R810c186dca6948f7"/>
    <p:sldId xmlns:r="http://schemas.openxmlformats.org/officeDocument/2006/relationships" id="257" r:id="R751bd54fcf434888"/>
    <p:sldId xmlns:r="http://schemas.openxmlformats.org/officeDocument/2006/relationships" id="258" r:id="R83bcdb324e704fd3"/>
    <p:sldId xmlns:r="http://schemas.openxmlformats.org/officeDocument/2006/relationships" id="259" r:id="R9f90635deefa406d"/>
    <p:sldId xmlns:r="http://schemas.openxmlformats.org/officeDocument/2006/relationships" id="260" r:id="R0b86294758e14bef"/>
    <p:sldId xmlns:r="http://schemas.openxmlformats.org/officeDocument/2006/relationships" id="261" r:id="R93e26fd68f994b2f"/>
    <p:sldId xmlns:r="http://schemas.openxmlformats.org/officeDocument/2006/relationships" id="262" r:id="R996a3361064c40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eedc755dc94c16" /><Relationship Type="http://schemas.openxmlformats.org/officeDocument/2006/relationships/slide" Target="/ppt/slides/slide1.xml" Id="R810c186dca6948f7" /><Relationship Type="http://schemas.openxmlformats.org/officeDocument/2006/relationships/slide" Target="/ppt/slides/slide2.xml" Id="R751bd54fcf434888" /><Relationship Type="http://schemas.openxmlformats.org/officeDocument/2006/relationships/slide" Target="/ppt/slides/slide3.xml" Id="R83bcdb324e704fd3" /><Relationship Type="http://schemas.openxmlformats.org/officeDocument/2006/relationships/slide" Target="/ppt/slides/slide4.xml" Id="R9f90635deefa406d" /><Relationship Type="http://schemas.openxmlformats.org/officeDocument/2006/relationships/slide" Target="/ppt/slides/slide5.xml" Id="R0b86294758e14bef" /><Relationship Type="http://schemas.openxmlformats.org/officeDocument/2006/relationships/slide" Target="/ppt/slides/slide6.xml" Id="R93e26fd68f994b2f" /><Relationship Type="http://schemas.openxmlformats.org/officeDocument/2006/relationships/slide" Target="/ppt/slides/slide7.xml" Id="R996a3361064c40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86bcd63f0649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811a43a3044fc" /><Relationship Type="http://schemas.openxmlformats.org/officeDocument/2006/relationships/theme" Target="/ppt/slideMasters/theme/theme1.xml" Id="R1d4a9586a01945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7811a43a3044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1d6af7ae54d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0bc12b01a4a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790d8f9d340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8ff1702234a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e38b0f59543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c47566d584a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06c827ffd49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SANDEN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SANDEN HOLDINGS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−1 410 899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1 834 050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SANDEN KRISTOFFER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917 834 601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SANDEN HOLDINGS AS</a:t>
            </a:r>
          </a:p>
        </p:txBody>
      </p:sp>
    </p:spTree>
  </p:cSld>
  <p:clrMapOvr>
    <a:masterClrMapping xmlns:a="http://schemas.openxmlformats.org/drawingml/2006/main"/>
  </p:clrMapOvr>
</p:sld>
</file>