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5db33175554c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ff182be8fe47f9"/>
  </p:sldMasterIdLst>
  <p:sldIdLst>
    <p:sldId xmlns:r="http://schemas.openxmlformats.org/officeDocument/2006/relationships" id="256" r:id="Rc373351e935947e1"/>
    <p:sldId xmlns:r="http://schemas.openxmlformats.org/officeDocument/2006/relationships" id="257" r:id="R31dafcc25dbc4e3a"/>
    <p:sldId xmlns:r="http://schemas.openxmlformats.org/officeDocument/2006/relationships" id="258" r:id="R27117c72279f4733"/>
    <p:sldId xmlns:r="http://schemas.openxmlformats.org/officeDocument/2006/relationships" id="259" r:id="R2651c29afb0647ac"/>
    <p:sldId xmlns:r="http://schemas.openxmlformats.org/officeDocument/2006/relationships" id="260" r:id="R9c9ba625dcc74a93"/>
    <p:sldId xmlns:r="http://schemas.openxmlformats.org/officeDocument/2006/relationships" id="261" r:id="Rb2c0ca515c8c44e8"/>
    <p:sldId xmlns:r="http://schemas.openxmlformats.org/officeDocument/2006/relationships" id="262" r:id="R62a047aa17a244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ff182be8fe47f9" /><Relationship Type="http://schemas.openxmlformats.org/officeDocument/2006/relationships/slide" Target="/ppt/slides/slide1.xml" Id="Rc373351e935947e1" /><Relationship Type="http://schemas.openxmlformats.org/officeDocument/2006/relationships/slide" Target="/ppt/slides/slide2.xml" Id="R31dafcc25dbc4e3a" /><Relationship Type="http://schemas.openxmlformats.org/officeDocument/2006/relationships/slide" Target="/ppt/slides/slide3.xml" Id="R27117c72279f4733" /><Relationship Type="http://schemas.openxmlformats.org/officeDocument/2006/relationships/slide" Target="/ppt/slides/slide4.xml" Id="R2651c29afb0647ac" /><Relationship Type="http://schemas.openxmlformats.org/officeDocument/2006/relationships/slide" Target="/ppt/slides/slide5.xml" Id="R9c9ba625dcc74a93" /><Relationship Type="http://schemas.openxmlformats.org/officeDocument/2006/relationships/slide" Target="/ppt/slides/slide6.xml" Id="Rb2c0ca515c8c44e8" /><Relationship Type="http://schemas.openxmlformats.org/officeDocument/2006/relationships/slide" Target="/ppt/slides/slide7.xml" Id="R62a047aa17a244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a0ed193ca244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6143342294a00" /><Relationship Type="http://schemas.openxmlformats.org/officeDocument/2006/relationships/theme" Target="/ppt/slideMasters/theme/theme1.xml" Id="R6b57d060ed4a4e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96143342294a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7755635844b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b3b72120645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70f749d8f41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28c3227204d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daa8161414e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75914273b44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3d47baad74f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HYLLE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HYLLE HOLDING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1 685 806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995 588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897 585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18 088 233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57 169 804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RAMBEKK SVEIN INGVALD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Kløvervegen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3929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917 840 296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HYLLE HOLDING AS</a:t>
            </a:r>
          </a:p>
        </p:txBody>
      </p:sp>
    </p:spTree>
  </p:cSld>
  <p:clrMapOvr>
    <a:masterClrMapping xmlns:a="http://schemas.openxmlformats.org/drawingml/2006/main"/>
  </p:clrMapOvr>
</p:sld>
</file>