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51ed11a22341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af73ad4d5047ac"/>
  </p:sldMasterIdLst>
  <p:sldIdLst>
    <p:sldId xmlns:r="http://schemas.openxmlformats.org/officeDocument/2006/relationships" id="256" r:id="R10fa2d40d00f4d83"/>
    <p:sldId xmlns:r="http://schemas.openxmlformats.org/officeDocument/2006/relationships" id="257" r:id="Rb91b350260b04878"/>
    <p:sldId xmlns:r="http://schemas.openxmlformats.org/officeDocument/2006/relationships" id="258" r:id="R0063a256aad3480f"/>
    <p:sldId xmlns:r="http://schemas.openxmlformats.org/officeDocument/2006/relationships" id="259" r:id="R481323fb782f4d95"/>
    <p:sldId xmlns:r="http://schemas.openxmlformats.org/officeDocument/2006/relationships" id="260" r:id="R95812f2b58be41dc"/>
    <p:sldId xmlns:r="http://schemas.openxmlformats.org/officeDocument/2006/relationships" id="261" r:id="Rb0ebce0d8c614ba6"/>
    <p:sldId xmlns:r="http://schemas.openxmlformats.org/officeDocument/2006/relationships" id="262" r:id="R123060832e2f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f73ad4d5047ac" /><Relationship Type="http://schemas.openxmlformats.org/officeDocument/2006/relationships/slide" Target="/ppt/slides/slide1.xml" Id="R10fa2d40d00f4d83" /><Relationship Type="http://schemas.openxmlformats.org/officeDocument/2006/relationships/slide" Target="/ppt/slides/slide2.xml" Id="Rb91b350260b04878" /><Relationship Type="http://schemas.openxmlformats.org/officeDocument/2006/relationships/slide" Target="/ppt/slides/slide3.xml" Id="R0063a256aad3480f" /><Relationship Type="http://schemas.openxmlformats.org/officeDocument/2006/relationships/slide" Target="/ppt/slides/slide4.xml" Id="R481323fb782f4d95" /><Relationship Type="http://schemas.openxmlformats.org/officeDocument/2006/relationships/slide" Target="/ppt/slides/slide5.xml" Id="R95812f2b58be41dc" /><Relationship Type="http://schemas.openxmlformats.org/officeDocument/2006/relationships/slide" Target="/ppt/slides/slide6.xml" Id="Rb0ebce0d8c614ba6" /><Relationship Type="http://schemas.openxmlformats.org/officeDocument/2006/relationships/slide" Target="/ppt/slides/slide7.xml" Id="R123060832e2f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28e787bb2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0bce20cf4251" /><Relationship Type="http://schemas.openxmlformats.org/officeDocument/2006/relationships/theme" Target="/ppt/slideMasters/theme/theme1.xml" Id="Rb1f51ace178a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70bce20cf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00d4bc9d8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6c291ebd4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258d95b96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946e9e8da43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ee0225aa247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c07cbea61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5b736ce2d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211 387 376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II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SILVERDALE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Lauvstøveien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917 855 439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