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55a524b06344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ddcd42c2404bad"/>
  </p:sldMasterIdLst>
  <p:sldIdLst>
    <p:sldId xmlns:r="http://schemas.openxmlformats.org/officeDocument/2006/relationships" id="256" r:id="R0b0ea19c42c14dab"/>
    <p:sldId xmlns:r="http://schemas.openxmlformats.org/officeDocument/2006/relationships" id="257" r:id="Rdf9e2ba637ce4f9c"/>
    <p:sldId xmlns:r="http://schemas.openxmlformats.org/officeDocument/2006/relationships" id="258" r:id="Rf1b9f74c5a384964"/>
    <p:sldId xmlns:r="http://schemas.openxmlformats.org/officeDocument/2006/relationships" id="259" r:id="R81320ac784934260"/>
    <p:sldId xmlns:r="http://schemas.openxmlformats.org/officeDocument/2006/relationships" id="260" r:id="R109672924e9c418e"/>
    <p:sldId xmlns:r="http://schemas.openxmlformats.org/officeDocument/2006/relationships" id="261" r:id="R3b27765350494ee0"/>
    <p:sldId xmlns:r="http://schemas.openxmlformats.org/officeDocument/2006/relationships" id="262" r:id="Rd60b5c56cda946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ddcd42c2404bad" /><Relationship Type="http://schemas.openxmlformats.org/officeDocument/2006/relationships/slide" Target="/ppt/slides/slide1.xml" Id="R0b0ea19c42c14dab" /><Relationship Type="http://schemas.openxmlformats.org/officeDocument/2006/relationships/slide" Target="/ppt/slides/slide2.xml" Id="Rdf9e2ba637ce4f9c" /><Relationship Type="http://schemas.openxmlformats.org/officeDocument/2006/relationships/slide" Target="/ppt/slides/slide3.xml" Id="Rf1b9f74c5a384964" /><Relationship Type="http://schemas.openxmlformats.org/officeDocument/2006/relationships/slide" Target="/ppt/slides/slide4.xml" Id="R81320ac784934260" /><Relationship Type="http://schemas.openxmlformats.org/officeDocument/2006/relationships/slide" Target="/ppt/slides/slide5.xml" Id="R109672924e9c418e" /><Relationship Type="http://schemas.openxmlformats.org/officeDocument/2006/relationships/slide" Target="/ppt/slides/slide6.xml" Id="R3b27765350494ee0" /><Relationship Type="http://schemas.openxmlformats.org/officeDocument/2006/relationships/slide" Target="/ppt/slides/slide7.xml" Id="Rd60b5c56cda946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ae5c329db4e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cc6563a52439d" /><Relationship Type="http://schemas.openxmlformats.org/officeDocument/2006/relationships/theme" Target="/ppt/slideMasters/theme/theme1.xml" Id="R6cf0807af02940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6cc6563a5243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e2279b0644a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f08e0c87a4e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88f2585824d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4d0440b984d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24d73b1e94f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9731d92764c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34565446942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QRG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1 034 719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1 050 344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ELYSTRAND ELIJAH N G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Linges vei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917 867 607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