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eb4d16da3149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d229858bec4871"/>
  </p:sldMasterIdLst>
  <p:sldIdLst>
    <p:sldId xmlns:r="http://schemas.openxmlformats.org/officeDocument/2006/relationships" id="256" r:id="R71c0cd698d0c49ff"/>
    <p:sldId xmlns:r="http://schemas.openxmlformats.org/officeDocument/2006/relationships" id="257" r:id="Refda017e19584935"/>
    <p:sldId xmlns:r="http://schemas.openxmlformats.org/officeDocument/2006/relationships" id="258" r:id="R141188cc9c3845b8"/>
    <p:sldId xmlns:r="http://schemas.openxmlformats.org/officeDocument/2006/relationships" id="259" r:id="R080fe54aec404024"/>
    <p:sldId xmlns:r="http://schemas.openxmlformats.org/officeDocument/2006/relationships" id="260" r:id="Rdb27d13ce6f94566"/>
    <p:sldId xmlns:r="http://schemas.openxmlformats.org/officeDocument/2006/relationships" id="261" r:id="Re481271fa6504702"/>
    <p:sldId xmlns:r="http://schemas.openxmlformats.org/officeDocument/2006/relationships" id="262" r:id="Rabf511108dbd44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d229858bec4871" /><Relationship Type="http://schemas.openxmlformats.org/officeDocument/2006/relationships/slide" Target="/ppt/slides/slide1.xml" Id="R71c0cd698d0c49ff" /><Relationship Type="http://schemas.openxmlformats.org/officeDocument/2006/relationships/slide" Target="/ppt/slides/slide2.xml" Id="Refda017e19584935" /><Relationship Type="http://schemas.openxmlformats.org/officeDocument/2006/relationships/slide" Target="/ppt/slides/slide3.xml" Id="R141188cc9c3845b8" /><Relationship Type="http://schemas.openxmlformats.org/officeDocument/2006/relationships/slide" Target="/ppt/slides/slide4.xml" Id="R080fe54aec404024" /><Relationship Type="http://schemas.openxmlformats.org/officeDocument/2006/relationships/slide" Target="/ppt/slides/slide5.xml" Id="Rdb27d13ce6f94566" /><Relationship Type="http://schemas.openxmlformats.org/officeDocument/2006/relationships/slide" Target="/ppt/slides/slide6.xml" Id="Re481271fa6504702" /><Relationship Type="http://schemas.openxmlformats.org/officeDocument/2006/relationships/slide" Target="/ppt/slides/slide7.xml" Id="Rabf511108dbd44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b072ee91504d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910f6b6e74363" /><Relationship Type="http://schemas.openxmlformats.org/officeDocument/2006/relationships/theme" Target="/ppt/slideMasters/theme/theme1.xml" Id="Rfae8d8581b7b4f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c910f6b6e743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33a7eb8f544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03e650a224e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765d709e747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68eefd99747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92546e6e74a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97250990845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c81f56da742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SCHLØSSER-MØLLER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SCHLØSSER-MØLLER GRUPPEN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1 146 617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−285 875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8 469 915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17 124 003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ATHOS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SCHLØSSER-MØLLER GRUPPEN AS</a:t>
            </a:r>
          </a:p>
        </p:txBody>
      </p:sp>
    </p:spTree>
  </p:cSld>
  <p:clrMapOvr>
    <a:masterClrMapping xmlns:a="http://schemas.openxmlformats.org/drawingml/2006/main"/>
  </p:clrMapOvr>
</p:sld>
</file>