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fea8deb82c4e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386d5cf3c24955"/>
  </p:sldMasterIdLst>
  <p:sldIdLst>
    <p:sldId xmlns:r="http://schemas.openxmlformats.org/officeDocument/2006/relationships" id="256" r:id="R73ea389263c14e67"/>
    <p:sldId xmlns:r="http://schemas.openxmlformats.org/officeDocument/2006/relationships" id="257" r:id="R7cfe145591a74021"/>
    <p:sldId xmlns:r="http://schemas.openxmlformats.org/officeDocument/2006/relationships" id="258" r:id="R091c06a468ed4572"/>
    <p:sldId xmlns:r="http://schemas.openxmlformats.org/officeDocument/2006/relationships" id="259" r:id="Rc08cb52a06594210"/>
    <p:sldId xmlns:r="http://schemas.openxmlformats.org/officeDocument/2006/relationships" id="260" r:id="R41630f1ce7e0470d"/>
    <p:sldId xmlns:r="http://schemas.openxmlformats.org/officeDocument/2006/relationships" id="261" r:id="R76c0d1f194184d69"/>
    <p:sldId xmlns:r="http://schemas.openxmlformats.org/officeDocument/2006/relationships" id="262" r:id="R3ebb32609dec4e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386d5cf3c24955" /><Relationship Type="http://schemas.openxmlformats.org/officeDocument/2006/relationships/slide" Target="/ppt/slides/slide1.xml" Id="R73ea389263c14e67" /><Relationship Type="http://schemas.openxmlformats.org/officeDocument/2006/relationships/slide" Target="/ppt/slides/slide2.xml" Id="R7cfe145591a74021" /><Relationship Type="http://schemas.openxmlformats.org/officeDocument/2006/relationships/slide" Target="/ppt/slides/slide3.xml" Id="R091c06a468ed4572" /><Relationship Type="http://schemas.openxmlformats.org/officeDocument/2006/relationships/slide" Target="/ppt/slides/slide4.xml" Id="Rc08cb52a06594210" /><Relationship Type="http://schemas.openxmlformats.org/officeDocument/2006/relationships/slide" Target="/ppt/slides/slide5.xml" Id="R41630f1ce7e0470d" /><Relationship Type="http://schemas.openxmlformats.org/officeDocument/2006/relationships/slide" Target="/ppt/slides/slide6.xml" Id="R76c0d1f194184d69" /><Relationship Type="http://schemas.openxmlformats.org/officeDocument/2006/relationships/slide" Target="/ppt/slides/slide7.xml" Id="R3ebb32609dec4e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65901af31a49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bcb7d27e95404c" /><Relationship Type="http://schemas.openxmlformats.org/officeDocument/2006/relationships/theme" Target="/ppt/slideMasters/theme/theme1.xml" Id="R55921f2d2d4344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bcb7d27e9540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7a8b59d0c44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5d933dad134e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fb2889d3224b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15c2a0d4ea4c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37890cefed48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4dfc0170c644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ddf8298a9547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RAKE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RAKE HOLDING AS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−10 002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1 176 572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1 180 072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RAKE OLE-ANDREAS NORHEIM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Hamarveien 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1464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917 876 193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RAKE HOLDING AS</a:t>
            </a:r>
          </a:p>
        </p:txBody>
      </p:sp>
    </p:spTree>
  </p:cSld>
  <p:clrMapOvr>
    <a:masterClrMapping xmlns:a="http://schemas.openxmlformats.org/drawingml/2006/main"/>
  </p:clrMapOvr>
</p:sld>
</file>