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401479794442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8a5c5eafab4301"/>
  </p:sldMasterIdLst>
  <p:sldIdLst>
    <p:sldId xmlns:r="http://schemas.openxmlformats.org/officeDocument/2006/relationships" id="256" r:id="R9bcc5660687441c3"/>
    <p:sldId xmlns:r="http://schemas.openxmlformats.org/officeDocument/2006/relationships" id="257" r:id="Rbceceb007648485f"/>
    <p:sldId xmlns:r="http://schemas.openxmlformats.org/officeDocument/2006/relationships" id="258" r:id="R6f539812678348f8"/>
    <p:sldId xmlns:r="http://schemas.openxmlformats.org/officeDocument/2006/relationships" id="259" r:id="R6c0e4c44a6424d32"/>
    <p:sldId xmlns:r="http://schemas.openxmlformats.org/officeDocument/2006/relationships" id="260" r:id="Rcd6df9c2a3b446b3"/>
    <p:sldId xmlns:r="http://schemas.openxmlformats.org/officeDocument/2006/relationships" id="261" r:id="Rad9c840dbd0d433a"/>
    <p:sldId xmlns:r="http://schemas.openxmlformats.org/officeDocument/2006/relationships" id="262" r:id="R3afedd0cd77a4a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8a5c5eafab4301" /><Relationship Type="http://schemas.openxmlformats.org/officeDocument/2006/relationships/slide" Target="/ppt/slides/slide1.xml" Id="R9bcc5660687441c3" /><Relationship Type="http://schemas.openxmlformats.org/officeDocument/2006/relationships/slide" Target="/ppt/slides/slide2.xml" Id="Rbceceb007648485f" /><Relationship Type="http://schemas.openxmlformats.org/officeDocument/2006/relationships/slide" Target="/ppt/slides/slide3.xml" Id="R6f539812678348f8" /><Relationship Type="http://schemas.openxmlformats.org/officeDocument/2006/relationships/slide" Target="/ppt/slides/slide4.xml" Id="R6c0e4c44a6424d32" /><Relationship Type="http://schemas.openxmlformats.org/officeDocument/2006/relationships/slide" Target="/ppt/slides/slide5.xml" Id="Rcd6df9c2a3b446b3" /><Relationship Type="http://schemas.openxmlformats.org/officeDocument/2006/relationships/slide" Target="/ppt/slides/slide6.xml" Id="Rad9c840dbd0d433a" /><Relationship Type="http://schemas.openxmlformats.org/officeDocument/2006/relationships/slide" Target="/ppt/slides/slide7.xml" Id="R3afedd0cd77a4a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a9f081d53c4e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58ef89123422b" /><Relationship Type="http://schemas.openxmlformats.org/officeDocument/2006/relationships/theme" Target="/ppt/slideMasters/theme/theme1.xml" Id="R2240d21350ff41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158ef8912342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77c21b10348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7b51e299948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aba62771741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c9253eee04a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f09fc07f047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f2e5aa7f54f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97c05d49d47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KROKEN-INVEST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KROKEN-INVEST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−292 444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8 501 581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209 275 786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219 694 980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KROKEN FAMILIESELSKAP AS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KROKEN FAMILIESELSKAP AS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917 876 304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