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97f4a653d1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7267fb52ad4c45"/>
  </p:sldMasterIdLst>
  <p:sldIdLst>
    <p:sldId xmlns:r="http://schemas.openxmlformats.org/officeDocument/2006/relationships" id="256" r:id="R61b16fbc97524f07"/>
    <p:sldId xmlns:r="http://schemas.openxmlformats.org/officeDocument/2006/relationships" id="257" r:id="R4a2ced452cf1496e"/>
    <p:sldId xmlns:r="http://schemas.openxmlformats.org/officeDocument/2006/relationships" id="258" r:id="R43e02a587c90433c"/>
    <p:sldId xmlns:r="http://schemas.openxmlformats.org/officeDocument/2006/relationships" id="259" r:id="R5fe186b131a347a6"/>
    <p:sldId xmlns:r="http://schemas.openxmlformats.org/officeDocument/2006/relationships" id="260" r:id="R04ece5cc7ba44749"/>
    <p:sldId xmlns:r="http://schemas.openxmlformats.org/officeDocument/2006/relationships" id="261" r:id="R837322f2b2cd44ec"/>
    <p:sldId xmlns:r="http://schemas.openxmlformats.org/officeDocument/2006/relationships" id="262" r:id="Rb3564daf5e80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267fb52ad4c45" /><Relationship Type="http://schemas.openxmlformats.org/officeDocument/2006/relationships/slide" Target="/ppt/slides/slide1.xml" Id="R61b16fbc97524f07" /><Relationship Type="http://schemas.openxmlformats.org/officeDocument/2006/relationships/slide" Target="/ppt/slides/slide2.xml" Id="R4a2ced452cf1496e" /><Relationship Type="http://schemas.openxmlformats.org/officeDocument/2006/relationships/slide" Target="/ppt/slides/slide3.xml" Id="R43e02a587c90433c" /><Relationship Type="http://schemas.openxmlformats.org/officeDocument/2006/relationships/slide" Target="/ppt/slides/slide4.xml" Id="R5fe186b131a347a6" /><Relationship Type="http://schemas.openxmlformats.org/officeDocument/2006/relationships/slide" Target="/ppt/slides/slide5.xml" Id="R04ece5cc7ba44749" /><Relationship Type="http://schemas.openxmlformats.org/officeDocument/2006/relationships/slide" Target="/ppt/slides/slide6.xml" Id="R837322f2b2cd44ec" /><Relationship Type="http://schemas.openxmlformats.org/officeDocument/2006/relationships/slide" Target="/ppt/slides/slide7.xml" Id="Rb3564daf5e80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3cbce9d7c4a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8cde1d7594889" /><Relationship Type="http://schemas.openxmlformats.org/officeDocument/2006/relationships/theme" Target="/ppt/slideMasters/theme/theme1.xml" Id="Rc456253279dc4c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98cde1d75948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656f25bad4b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fbaf1258946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d940488dc4a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17cbeded141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bde1b67564f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0f3e57c814c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bab47efca4d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 &amp; GRO BARNEHAGENE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 &amp; GRO BARNEHAGENE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510 913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3 340 116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12 001 163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917 891 702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