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a245ddd33b4a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4af2e3e7a64232"/>
  </p:sldMasterIdLst>
  <p:sldIdLst>
    <p:sldId xmlns:r="http://schemas.openxmlformats.org/officeDocument/2006/relationships" id="256" r:id="Rb31305a4019e4f40"/>
    <p:sldId xmlns:r="http://schemas.openxmlformats.org/officeDocument/2006/relationships" id="257" r:id="R2b06c8e3347b4654"/>
    <p:sldId xmlns:r="http://schemas.openxmlformats.org/officeDocument/2006/relationships" id="258" r:id="Rcf7077afb7064ddb"/>
    <p:sldId xmlns:r="http://schemas.openxmlformats.org/officeDocument/2006/relationships" id="259" r:id="R91fa8aa4ad834c0a"/>
    <p:sldId xmlns:r="http://schemas.openxmlformats.org/officeDocument/2006/relationships" id="260" r:id="Rbf04d68a69ac4821"/>
    <p:sldId xmlns:r="http://schemas.openxmlformats.org/officeDocument/2006/relationships" id="261" r:id="R4ab3576a47d940f3"/>
    <p:sldId xmlns:r="http://schemas.openxmlformats.org/officeDocument/2006/relationships" id="262" r:id="R884c453a186b40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4af2e3e7a64232" /><Relationship Type="http://schemas.openxmlformats.org/officeDocument/2006/relationships/slide" Target="/ppt/slides/slide1.xml" Id="Rb31305a4019e4f40" /><Relationship Type="http://schemas.openxmlformats.org/officeDocument/2006/relationships/slide" Target="/ppt/slides/slide2.xml" Id="R2b06c8e3347b4654" /><Relationship Type="http://schemas.openxmlformats.org/officeDocument/2006/relationships/slide" Target="/ppt/slides/slide3.xml" Id="Rcf7077afb7064ddb" /><Relationship Type="http://schemas.openxmlformats.org/officeDocument/2006/relationships/slide" Target="/ppt/slides/slide4.xml" Id="R91fa8aa4ad834c0a" /><Relationship Type="http://schemas.openxmlformats.org/officeDocument/2006/relationships/slide" Target="/ppt/slides/slide5.xml" Id="Rbf04d68a69ac4821" /><Relationship Type="http://schemas.openxmlformats.org/officeDocument/2006/relationships/slide" Target="/ppt/slides/slide6.xml" Id="R4ab3576a47d940f3" /><Relationship Type="http://schemas.openxmlformats.org/officeDocument/2006/relationships/slide" Target="/ppt/slides/slide7.xml" Id="R884c453a186b40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6c00b31ea444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93e48da074de1" /><Relationship Type="http://schemas.openxmlformats.org/officeDocument/2006/relationships/theme" Target="/ppt/slideMasters/theme/theme1.xml" Id="R2ebe588422ce4d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f93e48da074d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9d20a58004b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d9f9e634146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bef6dc3df4b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5f9318e5b47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286f27ac24b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5e8f4e60f42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071f976314f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HØVEL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HØVEL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961 577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BIERMANN MARIUS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Jutulveien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917 983 313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