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5dac10df5543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22d172ebea42ff"/>
  </p:sldMasterIdLst>
  <p:sldIdLst>
    <p:sldId xmlns:r="http://schemas.openxmlformats.org/officeDocument/2006/relationships" id="256" r:id="Rf59813386285444c"/>
    <p:sldId xmlns:r="http://schemas.openxmlformats.org/officeDocument/2006/relationships" id="257" r:id="R776bad25c6274f44"/>
    <p:sldId xmlns:r="http://schemas.openxmlformats.org/officeDocument/2006/relationships" id="258" r:id="Rbfeac4e72cba4316"/>
    <p:sldId xmlns:r="http://schemas.openxmlformats.org/officeDocument/2006/relationships" id="259" r:id="Rd02f48a126a64318"/>
    <p:sldId xmlns:r="http://schemas.openxmlformats.org/officeDocument/2006/relationships" id="260" r:id="Rc9f4f15b2d954bb2"/>
    <p:sldId xmlns:r="http://schemas.openxmlformats.org/officeDocument/2006/relationships" id="261" r:id="Rae7f7bd937c4454e"/>
    <p:sldId xmlns:r="http://schemas.openxmlformats.org/officeDocument/2006/relationships" id="262" r:id="R3c8db892a94343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22d172ebea42ff" /><Relationship Type="http://schemas.openxmlformats.org/officeDocument/2006/relationships/slide" Target="/ppt/slides/slide1.xml" Id="Rf59813386285444c" /><Relationship Type="http://schemas.openxmlformats.org/officeDocument/2006/relationships/slide" Target="/ppt/slides/slide2.xml" Id="R776bad25c6274f44" /><Relationship Type="http://schemas.openxmlformats.org/officeDocument/2006/relationships/slide" Target="/ppt/slides/slide3.xml" Id="Rbfeac4e72cba4316" /><Relationship Type="http://schemas.openxmlformats.org/officeDocument/2006/relationships/slide" Target="/ppt/slides/slide4.xml" Id="Rd02f48a126a64318" /><Relationship Type="http://schemas.openxmlformats.org/officeDocument/2006/relationships/slide" Target="/ppt/slides/slide5.xml" Id="Rc9f4f15b2d954bb2" /><Relationship Type="http://schemas.openxmlformats.org/officeDocument/2006/relationships/slide" Target="/ppt/slides/slide6.xml" Id="Rae7f7bd937c4454e" /><Relationship Type="http://schemas.openxmlformats.org/officeDocument/2006/relationships/slide" Target="/ppt/slides/slide7.xml" Id="R3c8db892a94343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4a6b51da7549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6de5eb1634c4d" /><Relationship Type="http://schemas.openxmlformats.org/officeDocument/2006/relationships/theme" Target="/ppt/slideMasters/theme/theme1.xml" Id="Re6acc471201a4c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46de5eb1634c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2e61d02b84c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c2347129741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291cdcc8644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6c071e0f748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e9aecb7b345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6d5212e7d4e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c0ab6a56141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TONI ECONOMI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TONI ECONOMI AS ble etablert [år] og holder til i Maze.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5 236 682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246 039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198 271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2 207 157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ELEN INGA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TORE FREDRIK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INA MARITA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TOR HENRIK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Hirsaluohkka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9525 Maze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917 992 002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