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6582cb67ba49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85529f36d041cb"/>
  </p:sldMasterIdLst>
  <p:sldIdLst>
    <p:sldId xmlns:r="http://schemas.openxmlformats.org/officeDocument/2006/relationships" id="256" r:id="Rc774774ceca8414b"/>
    <p:sldId xmlns:r="http://schemas.openxmlformats.org/officeDocument/2006/relationships" id="257" r:id="R47d114f03ac14c37"/>
    <p:sldId xmlns:r="http://schemas.openxmlformats.org/officeDocument/2006/relationships" id="258" r:id="Ra5b3768d269c4924"/>
    <p:sldId xmlns:r="http://schemas.openxmlformats.org/officeDocument/2006/relationships" id="259" r:id="R6bd2df8579274eba"/>
    <p:sldId xmlns:r="http://schemas.openxmlformats.org/officeDocument/2006/relationships" id="260" r:id="R1dbb8d0284494cd1"/>
    <p:sldId xmlns:r="http://schemas.openxmlformats.org/officeDocument/2006/relationships" id="261" r:id="R7fd96b854f8541b4"/>
    <p:sldId xmlns:r="http://schemas.openxmlformats.org/officeDocument/2006/relationships" id="262" r:id="Red73b874103e42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85529f36d041cb" /><Relationship Type="http://schemas.openxmlformats.org/officeDocument/2006/relationships/slide" Target="/ppt/slides/slide1.xml" Id="Rc774774ceca8414b" /><Relationship Type="http://schemas.openxmlformats.org/officeDocument/2006/relationships/slide" Target="/ppt/slides/slide2.xml" Id="R47d114f03ac14c37" /><Relationship Type="http://schemas.openxmlformats.org/officeDocument/2006/relationships/slide" Target="/ppt/slides/slide3.xml" Id="Ra5b3768d269c4924" /><Relationship Type="http://schemas.openxmlformats.org/officeDocument/2006/relationships/slide" Target="/ppt/slides/slide4.xml" Id="R6bd2df8579274eba" /><Relationship Type="http://schemas.openxmlformats.org/officeDocument/2006/relationships/slide" Target="/ppt/slides/slide5.xml" Id="R1dbb8d0284494cd1" /><Relationship Type="http://schemas.openxmlformats.org/officeDocument/2006/relationships/slide" Target="/ppt/slides/slide6.xml" Id="R7fd96b854f8541b4" /><Relationship Type="http://schemas.openxmlformats.org/officeDocument/2006/relationships/slide" Target="/ppt/slides/slide7.xml" Id="Red73b874103e42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47eeef15624b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80fbd7e3d4706" /><Relationship Type="http://schemas.openxmlformats.org/officeDocument/2006/relationships/theme" Target="/ppt/slideMasters/theme/theme1.xml" Id="Ra1a07f4f6b9e44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380fbd7e3d47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0f8b7f8c84d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aa61be45343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31c2a131f47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665fb3f7a4c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a603e198d4c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c9e395e4643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9ad459c0149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 SKARE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SKARE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−954 976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4 522 541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47 138 114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48 231 301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TORILL FRANTZEN SKARE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Uranienborgveien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917 999 821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