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2c8a89610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6fdb58a7446f7"/>
  </p:sldMasterIdLst>
  <p:sldIdLst>
    <p:sldId xmlns:r="http://schemas.openxmlformats.org/officeDocument/2006/relationships" id="256" r:id="R9d8152f046c245d2"/>
    <p:sldId xmlns:r="http://schemas.openxmlformats.org/officeDocument/2006/relationships" id="257" r:id="R0e6573e7728b4c72"/>
    <p:sldId xmlns:r="http://schemas.openxmlformats.org/officeDocument/2006/relationships" id="258" r:id="R1d37936cf6504494"/>
    <p:sldId xmlns:r="http://schemas.openxmlformats.org/officeDocument/2006/relationships" id="259" r:id="Rda5b8a63d86f4186"/>
    <p:sldId xmlns:r="http://schemas.openxmlformats.org/officeDocument/2006/relationships" id="260" r:id="R54290808dbf9436a"/>
    <p:sldId xmlns:r="http://schemas.openxmlformats.org/officeDocument/2006/relationships" id="261" r:id="Re2ee49ec1e48419a"/>
    <p:sldId xmlns:r="http://schemas.openxmlformats.org/officeDocument/2006/relationships" id="262" r:id="Rf408c88d639f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6fdb58a7446f7" /><Relationship Type="http://schemas.openxmlformats.org/officeDocument/2006/relationships/slide" Target="/ppt/slides/slide1.xml" Id="R9d8152f046c245d2" /><Relationship Type="http://schemas.openxmlformats.org/officeDocument/2006/relationships/slide" Target="/ppt/slides/slide2.xml" Id="R0e6573e7728b4c72" /><Relationship Type="http://schemas.openxmlformats.org/officeDocument/2006/relationships/slide" Target="/ppt/slides/slide3.xml" Id="R1d37936cf6504494" /><Relationship Type="http://schemas.openxmlformats.org/officeDocument/2006/relationships/slide" Target="/ppt/slides/slide4.xml" Id="Rda5b8a63d86f4186" /><Relationship Type="http://schemas.openxmlformats.org/officeDocument/2006/relationships/slide" Target="/ppt/slides/slide5.xml" Id="R54290808dbf9436a" /><Relationship Type="http://schemas.openxmlformats.org/officeDocument/2006/relationships/slide" Target="/ppt/slides/slide6.xml" Id="Re2ee49ec1e48419a" /><Relationship Type="http://schemas.openxmlformats.org/officeDocument/2006/relationships/slide" Target="/ppt/slides/slide7.xml" Id="Rf408c88d639f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f0d774f2a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2ef5ff32a4c82" /><Relationship Type="http://schemas.openxmlformats.org/officeDocument/2006/relationships/theme" Target="/ppt/slideMasters/theme/theme1.xml" Id="Rb84c7866bfba4e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f2ef5ff32a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5244aeca648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7aa4fc58c48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84d9fd07e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52606af11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6984afc0845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6f0ff0e4047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bf0ec7988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