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0f85d4f6049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b82c589e84d9f"/>
  </p:sldMasterIdLst>
  <p:sldIdLst>
    <p:sldId xmlns:r="http://schemas.openxmlformats.org/officeDocument/2006/relationships" id="256" r:id="Rb09c2f1725194aec"/>
    <p:sldId xmlns:r="http://schemas.openxmlformats.org/officeDocument/2006/relationships" id="257" r:id="R90399c7422d74ce8"/>
    <p:sldId xmlns:r="http://schemas.openxmlformats.org/officeDocument/2006/relationships" id="258" r:id="Ra546e169ee314384"/>
    <p:sldId xmlns:r="http://schemas.openxmlformats.org/officeDocument/2006/relationships" id="259" r:id="Rf18f6c3fdd2242e3"/>
    <p:sldId xmlns:r="http://schemas.openxmlformats.org/officeDocument/2006/relationships" id="260" r:id="Rf9ac086bfa10412e"/>
    <p:sldId xmlns:r="http://schemas.openxmlformats.org/officeDocument/2006/relationships" id="261" r:id="Rc1b68a0f829e4aa2"/>
    <p:sldId xmlns:r="http://schemas.openxmlformats.org/officeDocument/2006/relationships" id="262" r:id="R08a02295059c41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b82c589e84d9f" /><Relationship Type="http://schemas.openxmlformats.org/officeDocument/2006/relationships/slide" Target="/ppt/slides/slide1.xml" Id="Rb09c2f1725194aec" /><Relationship Type="http://schemas.openxmlformats.org/officeDocument/2006/relationships/slide" Target="/ppt/slides/slide2.xml" Id="R90399c7422d74ce8" /><Relationship Type="http://schemas.openxmlformats.org/officeDocument/2006/relationships/slide" Target="/ppt/slides/slide3.xml" Id="Ra546e169ee314384" /><Relationship Type="http://schemas.openxmlformats.org/officeDocument/2006/relationships/slide" Target="/ppt/slides/slide4.xml" Id="Rf18f6c3fdd2242e3" /><Relationship Type="http://schemas.openxmlformats.org/officeDocument/2006/relationships/slide" Target="/ppt/slides/slide5.xml" Id="Rf9ac086bfa10412e" /><Relationship Type="http://schemas.openxmlformats.org/officeDocument/2006/relationships/slide" Target="/ppt/slides/slide6.xml" Id="Rc1b68a0f829e4aa2" /><Relationship Type="http://schemas.openxmlformats.org/officeDocument/2006/relationships/slide" Target="/ppt/slides/slide7.xml" Id="R08a02295059c41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741883ad840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f5c36ea9a474e" /><Relationship Type="http://schemas.openxmlformats.org/officeDocument/2006/relationships/theme" Target="/ppt/slideMasters/theme/theme1.xml" Id="R23cc035c1384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f5c36ea9a47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5d48c8010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23469e625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3fde6d0e9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41b1f0bf3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905b1906747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d983031c549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64a2cdfec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