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7ce60b49e44c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d1c26fd1644820"/>
  </p:sldMasterIdLst>
  <p:sldIdLst>
    <p:sldId xmlns:r="http://schemas.openxmlformats.org/officeDocument/2006/relationships" id="256" r:id="R71c1fd5dea4b4ccc"/>
    <p:sldId xmlns:r="http://schemas.openxmlformats.org/officeDocument/2006/relationships" id="257" r:id="Rc22ea592859f4529"/>
    <p:sldId xmlns:r="http://schemas.openxmlformats.org/officeDocument/2006/relationships" id="258" r:id="R225c59555d304605"/>
    <p:sldId xmlns:r="http://schemas.openxmlformats.org/officeDocument/2006/relationships" id="259" r:id="Rabef9bf2fdde4cce"/>
    <p:sldId xmlns:r="http://schemas.openxmlformats.org/officeDocument/2006/relationships" id="260" r:id="R444cf1dbe4bb43b9"/>
    <p:sldId xmlns:r="http://schemas.openxmlformats.org/officeDocument/2006/relationships" id="261" r:id="R2e4013b4bd904ac2"/>
    <p:sldId xmlns:r="http://schemas.openxmlformats.org/officeDocument/2006/relationships" id="262" r:id="Rc6b52e556b7142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d1c26fd1644820" /><Relationship Type="http://schemas.openxmlformats.org/officeDocument/2006/relationships/slide" Target="/ppt/slides/slide1.xml" Id="R71c1fd5dea4b4ccc" /><Relationship Type="http://schemas.openxmlformats.org/officeDocument/2006/relationships/slide" Target="/ppt/slides/slide2.xml" Id="Rc22ea592859f4529" /><Relationship Type="http://schemas.openxmlformats.org/officeDocument/2006/relationships/slide" Target="/ppt/slides/slide3.xml" Id="R225c59555d304605" /><Relationship Type="http://schemas.openxmlformats.org/officeDocument/2006/relationships/slide" Target="/ppt/slides/slide4.xml" Id="Rabef9bf2fdde4cce" /><Relationship Type="http://schemas.openxmlformats.org/officeDocument/2006/relationships/slide" Target="/ppt/slides/slide5.xml" Id="R444cf1dbe4bb43b9" /><Relationship Type="http://schemas.openxmlformats.org/officeDocument/2006/relationships/slide" Target="/ppt/slides/slide6.xml" Id="R2e4013b4bd904ac2" /><Relationship Type="http://schemas.openxmlformats.org/officeDocument/2006/relationships/slide" Target="/ppt/slides/slide7.xml" Id="Rc6b52e556b7142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38ae8940c841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42659985643ea" /><Relationship Type="http://schemas.openxmlformats.org/officeDocument/2006/relationships/theme" Target="/ppt/slideMasters/theme/theme1.xml" Id="R484cc66a7a2741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b42659985643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afc33853643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516761cfc49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55596244340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3f954200d4b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fa81a11e846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698d8445b4b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6017c2bad49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DECKA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DECKA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DECKA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DECKA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DECKA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DECKA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−155 652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18 283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DECKA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MARIUS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EIKSÅ MARIUS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DECKA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Tjønnelia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4640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tor@decka.no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918 095 942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DECKA AS</a:t>
            </a:r>
          </a:p>
        </p:txBody>
      </p:sp>
    </p:spTree>
  </p:cSld>
  <p:clrMapOvr>
    <a:masterClrMapping xmlns:a="http://schemas.openxmlformats.org/drawingml/2006/main"/>
  </p:clrMapOvr>
</p:sld>
</file>