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30d92550ef47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1060efb1784386"/>
  </p:sldMasterIdLst>
  <p:sldIdLst>
    <p:sldId xmlns:r="http://schemas.openxmlformats.org/officeDocument/2006/relationships" id="256" r:id="R1cbcef14aeb94e5c"/>
    <p:sldId xmlns:r="http://schemas.openxmlformats.org/officeDocument/2006/relationships" id="257" r:id="R8d0eeb5bd8d54e32"/>
    <p:sldId xmlns:r="http://schemas.openxmlformats.org/officeDocument/2006/relationships" id="258" r:id="Ra8fff5f860f44cc2"/>
    <p:sldId xmlns:r="http://schemas.openxmlformats.org/officeDocument/2006/relationships" id="259" r:id="Rdf468bd2ed574baf"/>
    <p:sldId xmlns:r="http://schemas.openxmlformats.org/officeDocument/2006/relationships" id="260" r:id="R4c1a5db085644d69"/>
    <p:sldId xmlns:r="http://schemas.openxmlformats.org/officeDocument/2006/relationships" id="261" r:id="Re9ed714d5d094668"/>
    <p:sldId xmlns:r="http://schemas.openxmlformats.org/officeDocument/2006/relationships" id="262" r:id="R88355b8885354e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1060efb1784386" /><Relationship Type="http://schemas.openxmlformats.org/officeDocument/2006/relationships/slide" Target="/ppt/slides/slide1.xml" Id="R1cbcef14aeb94e5c" /><Relationship Type="http://schemas.openxmlformats.org/officeDocument/2006/relationships/slide" Target="/ppt/slides/slide2.xml" Id="R8d0eeb5bd8d54e32" /><Relationship Type="http://schemas.openxmlformats.org/officeDocument/2006/relationships/slide" Target="/ppt/slides/slide3.xml" Id="Ra8fff5f860f44cc2" /><Relationship Type="http://schemas.openxmlformats.org/officeDocument/2006/relationships/slide" Target="/ppt/slides/slide4.xml" Id="Rdf468bd2ed574baf" /><Relationship Type="http://schemas.openxmlformats.org/officeDocument/2006/relationships/slide" Target="/ppt/slides/slide5.xml" Id="R4c1a5db085644d69" /><Relationship Type="http://schemas.openxmlformats.org/officeDocument/2006/relationships/slide" Target="/ppt/slides/slide6.xml" Id="Re9ed714d5d094668" /><Relationship Type="http://schemas.openxmlformats.org/officeDocument/2006/relationships/slide" Target="/ppt/slides/slide7.xml" Id="R88355b8885354e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9ebd5963474b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19a2d55ab4f10" /><Relationship Type="http://schemas.openxmlformats.org/officeDocument/2006/relationships/theme" Target="/ppt/slideMasters/theme/theme1.xml" Id="Ra0ed1749f68b4b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119a2d55ab4f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33401ca9542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87babac5243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afcd0376f41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971d7d7904b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ee83bada84e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a314c49f848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b994a3a0540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CAMANI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CAMANI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SELING BENGT CARL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Lensmann Hiorths allé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918 144 021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