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33f53c73d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36c4a2c504c02"/>
  </p:sldMasterIdLst>
  <p:sldIdLst>
    <p:sldId xmlns:r="http://schemas.openxmlformats.org/officeDocument/2006/relationships" id="256" r:id="R5b4bce6d8483432b"/>
    <p:sldId xmlns:r="http://schemas.openxmlformats.org/officeDocument/2006/relationships" id="257" r:id="Rf509fdc706bb4783"/>
    <p:sldId xmlns:r="http://schemas.openxmlformats.org/officeDocument/2006/relationships" id="258" r:id="R8ed653ae8d9d46d0"/>
    <p:sldId xmlns:r="http://schemas.openxmlformats.org/officeDocument/2006/relationships" id="259" r:id="Rce7798af37254373"/>
    <p:sldId xmlns:r="http://schemas.openxmlformats.org/officeDocument/2006/relationships" id="260" r:id="Rf4798c4a480e4da1"/>
    <p:sldId xmlns:r="http://schemas.openxmlformats.org/officeDocument/2006/relationships" id="261" r:id="R13a7182d8710441d"/>
    <p:sldId xmlns:r="http://schemas.openxmlformats.org/officeDocument/2006/relationships" id="262" r:id="Re965b95ca514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36c4a2c504c02" /><Relationship Type="http://schemas.openxmlformats.org/officeDocument/2006/relationships/slide" Target="/ppt/slides/slide1.xml" Id="R5b4bce6d8483432b" /><Relationship Type="http://schemas.openxmlformats.org/officeDocument/2006/relationships/slide" Target="/ppt/slides/slide2.xml" Id="Rf509fdc706bb4783" /><Relationship Type="http://schemas.openxmlformats.org/officeDocument/2006/relationships/slide" Target="/ppt/slides/slide3.xml" Id="R8ed653ae8d9d46d0" /><Relationship Type="http://schemas.openxmlformats.org/officeDocument/2006/relationships/slide" Target="/ppt/slides/slide4.xml" Id="Rce7798af37254373" /><Relationship Type="http://schemas.openxmlformats.org/officeDocument/2006/relationships/slide" Target="/ppt/slides/slide5.xml" Id="Rf4798c4a480e4da1" /><Relationship Type="http://schemas.openxmlformats.org/officeDocument/2006/relationships/slide" Target="/ppt/slides/slide6.xml" Id="R13a7182d8710441d" /><Relationship Type="http://schemas.openxmlformats.org/officeDocument/2006/relationships/slide" Target="/ppt/slides/slide7.xml" Id="Re965b95ca514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7e3c507f446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0a968433f46b2" /><Relationship Type="http://schemas.openxmlformats.org/officeDocument/2006/relationships/theme" Target="/ppt/slideMasters/theme/theme1.xml" Id="R3017f5cdbfd4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0a968433f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5c082b4c4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e29422f0841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60777d984e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3bb9c6d444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39b111ae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4d56a4b43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6638d6e8d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 DANIELSEN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DANIELSEN HOLDING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5 120 601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9407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918 149 031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 DANIELSEN HOLDING AS</a:t>
            </a:r>
          </a:p>
        </p:txBody>
      </p:sp>
    </p:spTree>
  </p:cSld>
  <p:clrMapOvr>
    <a:masterClrMapping xmlns:a="http://schemas.openxmlformats.org/drawingml/2006/main"/>
  </p:clrMapOvr>
</p:sld>
</file>