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c93488f163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f05b7afa141e7"/>
  </p:sldMasterIdLst>
  <p:sldIdLst>
    <p:sldId xmlns:r="http://schemas.openxmlformats.org/officeDocument/2006/relationships" id="256" r:id="R24b585f04ae94635"/>
    <p:sldId xmlns:r="http://schemas.openxmlformats.org/officeDocument/2006/relationships" id="257" r:id="R051425e8596f4d30"/>
    <p:sldId xmlns:r="http://schemas.openxmlformats.org/officeDocument/2006/relationships" id="258" r:id="Rc32a4c1f7a5740b6"/>
    <p:sldId xmlns:r="http://schemas.openxmlformats.org/officeDocument/2006/relationships" id="259" r:id="R79dd3f4fe1b04a29"/>
    <p:sldId xmlns:r="http://schemas.openxmlformats.org/officeDocument/2006/relationships" id="260" r:id="Ra6dacfbf74e34519"/>
    <p:sldId xmlns:r="http://schemas.openxmlformats.org/officeDocument/2006/relationships" id="261" r:id="R1d63c7744a574d99"/>
    <p:sldId xmlns:r="http://schemas.openxmlformats.org/officeDocument/2006/relationships" id="262" r:id="R56990bad5ba84e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f05b7afa141e7" /><Relationship Type="http://schemas.openxmlformats.org/officeDocument/2006/relationships/slide" Target="/ppt/slides/slide1.xml" Id="R24b585f04ae94635" /><Relationship Type="http://schemas.openxmlformats.org/officeDocument/2006/relationships/slide" Target="/ppt/slides/slide2.xml" Id="R051425e8596f4d30" /><Relationship Type="http://schemas.openxmlformats.org/officeDocument/2006/relationships/slide" Target="/ppt/slides/slide3.xml" Id="Rc32a4c1f7a5740b6" /><Relationship Type="http://schemas.openxmlformats.org/officeDocument/2006/relationships/slide" Target="/ppt/slides/slide4.xml" Id="R79dd3f4fe1b04a29" /><Relationship Type="http://schemas.openxmlformats.org/officeDocument/2006/relationships/slide" Target="/ppt/slides/slide5.xml" Id="Ra6dacfbf74e34519" /><Relationship Type="http://schemas.openxmlformats.org/officeDocument/2006/relationships/slide" Target="/ppt/slides/slide6.xml" Id="R1d63c7744a574d99" /><Relationship Type="http://schemas.openxmlformats.org/officeDocument/2006/relationships/slide" Target="/ppt/slides/slide7.xml" Id="R56990bad5ba84e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8f3e331ea42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4805b73304da3" /><Relationship Type="http://schemas.openxmlformats.org/officeDocument/2006/relationships/theme" Target="/ppt/slideMasters/theme/theme1.xml" Id="R98d2c905f6cb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f4805b7330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3974e8479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6a532a43742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c7144817946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9e6b8cf8345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5a8dbdf4c41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d3492e3b848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fdb4043934a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PRIVATE EQUITY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−22 282 691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−7 431 324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1 523 286 786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1 609 574 235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918 194 673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