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d5911b989846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954ec5dae49f6"/>
  </p:sldMasterIdLst>
  <p:sldIdLst>
    <p:sldId xmlns:r="http://schemas.openxmlformats.org/officeDocument/2006/relationships" id="256" r:id="R9a1439276c8b4155"/>
    <p:sldId xmlns:r="http://schemas.openxmlformats.org/officeDocument/2006/relationships" id="257" r:id="R5fdf821263ca4eac"/>
    <p:sldId xmlns:r="http://schemas.openxmlformats.org/officeDocument/2006/relationships" id="258" r:id="R66c69e1294014469"/>
    <p:sldId xmlns:r="http://schemas.openxmlformats.org/officeDocument/2006/relationships" id="259" r:id="R4ba8408450254e4e"/>
    <p:sldId xmlns:r="http://schemas.openxmlformats.org/officeDocument/2006/relationships" id="260" r:id="R1e1073dddf2d460d"/>
    <p:sldId xmlns:r="http://schemas.openxmlformats.org/officeDocument/2006/relationships" id="261" r:id="Rbde6345808b74d91"/>
    <p:sldId xmlns:r="http://schemas.openxmlformats.org/officeDocument/2006/relationships" id="262" r:id="R0512b9447dd448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954ec5dae49f6" /><Relationship Type="http://schemas.openxmlformats.org/officeDocument/2006/relationships/slide" Target="/ppt/slides/slide1.xml" Id="R9a1439276c8b4155" /><Relationship Type="http://schemas.openxmlformats.org/officeDocument/2006/relationships/slide" Target="/ppt/slides/slide2.xml" Id="R5fdf821263ca4eac" /><Relationship Type="http://schemas.openxmlformats.org/officeDocument/2006/relationships/slide" Target="/ppt/slides/slide3.xml" Id="R66c69e1294014469" /><Relationship Type="http://schemas.openxmlformats.org/officeDocument/2006/relationships/slide" Target="/ppt/slides/slide4.xml" Id="R4ba8408450254e4e" /><Relationship Type="http://schemas.openxmlformats.org/officeDocument/2006/relationships/slide" Target="/ppt/slides/slide5.xml" Id="R1e1073dddf2d460d" /><Relationship Type="http://schemas.openxmlformats.org/officeDocument/2006/relationships/slide" Target="/ppt/slides/slide6.xml" Id="Rbde6345808b74d91" /><Relationship Type="http://schemas.openxmlformats.org/officeDocument/2006/relationships/slide" Target="/ppt/slides/slide7.xml" Id="R0512b9447dd448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65d1a285f4b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cf0b981b74f92" /><Relationship Type="http://schemas.openxmlformats.org/officeDocument/2006/relationships/theme" Target="/ppt/slideMasters/theme/theme1.xml" Id="Re18ae6ce8b0540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8cf0b981b74f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92cef67124a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dac65812747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5b7e6774647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6bfdc0e604d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c8e6bd0e442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eee22aa8241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f2554bdc447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PRIVATE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−35 061 162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−52 719 245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1 280 718 109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1 298 395 236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918 194 673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