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974df0961143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f3836fd2a4571"/>
  </p:sldMasterIdLst>
  <p:sldIdLst>
    <p:sldId xmlns:r="http://schemas.openxmlformats.org/officeDocument/2006/relationships" id="256" r:id="R748be240f7b64b06"/>
    <p:sldId xmlns:r="http://schemas.openxmlformats.org/officeDocument/2006/relationships" id="257" r:id="R35a29ebbe3324a11"/>
    <p:sldId xmlns:r="http://schemas.openxmlformats.org/officeDocument/2006/relationships" id="258" r:id="R5071dcd7140243fb"/>
    <p:sldId xmlns:r="http://schemas.openxmlformats.org/officeDocument/2006/relationships" id="259" r:id="R931ee1e0be3c4514"/>
    <p:sldId xmlns:r="http://schemas.openxmlformats.org/officeDocument/2006/relationships" id="260" r:id="R62e64f9f9a464e6b"/>
    <p:sldId xmlns:r="http://schemas.openxmlformats.org/officeDocument/2006/relationships" id="261" r:id="Rb52e6980a5484ed6"/>
    <p:sldId xmlns:r="http://schemas.openxmlformats.org/officeDocument/2006/relationships" id="262" r:id="R37e8dff6570d4e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f3836fd2a4571" /><Relationship Type="http://schemas.openxmlformats.org/officeDocument/2006/relationships/slide" Target="/ppt/slides/slide1.xml" Id="R748be240f7b64b06" /><Relationship Type="http://schemas.openxmlformats.org/officeDocument/2006/relationships/slide" Target="/ppt/slides/slide2.xml" Id="R35a29ebbe3324a11" /><Relationship Type="http://schemas.openxmlformats.org/officeDocument/2006/relationships/slide" Target="/ppt/slides/slide3.xml" Id="R5071dcd7140243fb" /><Relationship Type="http://schemas.openxmlformats.org/officeDocument/2006/relationships/slide" Target="/ppt/slides/slide4.xml" Id="R931ee1e0be3c4514" /><Relationship Type="http://schemas.openxmlformats.org/officeDocument/2006/relationships/slide" Target="/ppt/slides/slide5.xml" Id="R62e64f9f9a464e6b" /><Relationship Type="http://schemas.openxmlformats.org/officeDocument/2006/relationships/slide" Target="/ppt/slides/slide6.xml" Id="Rb52e6980a5484ed6" /><Relationship Type="http://schemas.openxmlformats.org/officeDocument/2006/relationships/slide" Target="/ppt/slides/slide7.xml" Id="R37e8dff6570d4e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41846934746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275114aaf417d" /><Relationship Type="http://schemas.openxmlformats.org/officeDocument/2006/relationships/theme" Target="/ppt/slideMasters/theme/theme1.xml" Id="R62241860d70648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6275114aaf41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9af8bb7a544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46919c57547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b4095d3f340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7b5f2dd5543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63a7fd7f5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8a93f97e9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3f141d031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