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f486c806954a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a55dbf4b5d46d6"/>
  </p:sldMasterIdLst>
  <p:sldIdLst>
    <p:sldId xmlns:r="http://schemas.openxmlformats.org/officeDocument/2006/relationships" id="256" r:id="R37a9633d3e4f4ddd"/>
    <p:sldId xmlns:r="http://schemas.openxmlformats.org/officeDocument/2006/relationships" id="257" r:id="Rd8ba20a95d4a4ad3"/>
    <p:sldId xmlns:r="http://schemas.openxmlformats.org/officeDocument/2006/relationships" id="258" r:id="R578c6a40211a420f"/>
    <p:sldId xmlns:r="http://schemas.openxmlformats.org/officeDocument/2006/relationships" id="259" r:id="Rc5df2185db654da3"/>
    <p:sldId xmlns:r="http://schemas.openxmlformats.org/officeDocument/2006/relationships" id="260" r:id="R28bbbba5d6d04c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a55dbf4b5d46d6" /><Relationship Type="http://schemas.openxmlformats.org/officeDocument/2006/relationships/slide" Target="/ppt/slides/slide1.xml" Id="R37a9633d3e4f4ddd" /><Relationship Type="http://schemas.openxmlformats.org/officeDocument/2006/relationships/slide" Target="/ppt/slides/slide2.xml" Id="Rd8ba20a95d4a4ad3" /><Relationship Type="http://schemas.openxmlformats.org/officeDocument/2006/relationships/slide" Target="/ppt/slides/slide3.xml" Id="R578c6a40211a420f" /><Relationship Type="http://schemas.openxmlformats.org/officeDocument/2006/relationships/slide" Target="/ppt/slides/slide4.xml" Id="Rc5df2185db654da3" /><Relationship Type="http://schemas.openxmlformats.org/officeDocument/2006/relationships/slide" Target="/ppt/slides/slide5.xml" Id="R28bbbba5d6d04c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4ae341416e4b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9710295034fcb" /><Relationship Type="http://schemas.openxmlformats.org/officeDocument/2006/relationships/theme" Target="/ppt/slideMasters/theme/theme1.xml" Id="R66e9f738570040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99710295034f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bf38fa4db44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f9b4c687941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012459fd74a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1366fab6540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43ba579184c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KK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918 310 673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 DRIFT AS</a:t>
            </a:r>
          </a:p>
        </p:txBody>
      </p:sp>
    </p:spTree>
  </p:cSld>
  <p:clrMapOvr>
    <a:masterClrMapping xmlns:a="http://schemas.openxmlformats.org/drawingml/2006/main"/>
  </p:clrMapOvr>
</p:sld>
</file>