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13922175bb46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997bcd7893497d"/>
  </p:sldMasterIdLst>
  <p:sldIdLst>
    <p:sldId xmlns:r="http://schemas.openxmlformats.org/officeDocument/2006/relationships" id="256" r:id="R75490c38e9f84139"/>
    <p:sldId xmlns:r="http://schemas.openxmlformats.org/officeDocument/2006/relationships" id="257" r:id="R8397bd6ee6e64655"/>
    <p:sldId xmlns:r="http://schemas.openxmlformats.org/officeDocument/2006/relationships" id="258" r:id="R748537ce312847f5"/>
    <p:sldId xmlns:r="http://schemas.openxmlformats.org/officeDocument/2006/relationships" id="259" r:id="R5d537102289548b9"/>
    <p:sldId xmlns:r="http://schemas.openxmlformats.org/officeDocument/2006/relationships" id="260" r:id="R33754e63500b43b2"/>
    <p:sldId xmlns:r="http://schemas.openxmlformats.org/officeDocument/2006/relationships" id="261" r:id="Ra06c5c3dbca4480a"/>
    <p:sldId xmlns:r="http://schemas.openxmlformats.org/officeDocument/2006/relationships" id="262" r:id="R6b48754475394f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997bcd7893497d" /><Relationship Type="http://schemas.openxmlformats.org/officeDocument/2006/relationships/slide" Target="/ppt/slides/slide1.xml" Id="R75490c38e9f84139" /><Relationship Type="http://schemas.openxmlformats.org/officeDocument/2006/relationships/slide" Target="/ppt/slides/slide2.xml" Id="R8397bd6ee6e64655" /><Relationship Type="http://schemas.openxmlformats.org/officeDocument/2006/relationships/slide" Target="/ppt/slides/slide3.xml" Id="R748537ce312847f5" /><Relationship Type="http://schemas.openxmlformats.org/officeDocument/2006/relationships/slide" Target="/ppt/slides/slide4.xml" Id="R5d537102289548b9" /><Relationship Type="http://schemas.openxmlformats.org/officeDocument/2006/relationships/slide" Target="/ppt/slides/slide5.xml" Id="R33754e63500b43b2" /><Relationship Type="http://schemas.openxmlformats.org/officeDocument/2006/relationships/slide" Target="/ppt/slides/slide6.xml" Id="Ra06c5c3dbca4480a" /><Relationship Type="http://schemas.openxmlformats.org/officeDocument/2006/relationships/slide" Target="/ppt/slides/slide7.xml" Id="R6b48754475394f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4dddd798e449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bedc2cafb4aef" /><Relationship Type="http://schemas.openxmlformats.org/officeDocument/2006/relationships/theme" Target="/ppt/slideMasters/theme/theme1.xml" Id="Rf94c58920e3541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dbedc2cafb4a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9d2b2a66649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5de5f18b243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1d586d67549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95b49b70d4c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cd4ee42274b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4c36388d24b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cd96491d340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FUNNY BONE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FUNNY BONE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−4 774 850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185 253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337 109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MARTINSEN JENS AMDAHL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657 Office Space, Fredensborgveien 22G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918 322 639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