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80f3aedb8a4d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37131fed7d4cd7"/>
  </p:sldMasterIdLst>
  <p:sldIdLst>
    <p:sldId xmlns:r="http://schemas.openxmlformats.org/officeDocument/2006/relationships" id="256" r:id="R8ab6816b1f504608"/>
    <p:sldId xmlns:r="http://schemas.openxmlformats.org/officeDocument/2006/relationships" id="257" r:id="Rfe171e2e97934f98"/>
    <p:sldId xmlns:r="http://schemas.openxmlformats.org/officeDocument/2006/relationships" id="258" r:id="Rce8cea2d0fb34619"/>
    <p:sldId xmlns:r="http://schemas.openxmlformats.org/officeDocument/2006/relationships" id="259" r:id="R1bb6ffaad2d346de"/>
    <p:sldId xmlns:r="http://schemas.openxmlformats.org/officeDocument/2006/relationships" id="260" r:id="Rb3f98efc239d4cb0"/>
    <p:sldId xmlns:r="http://schemas.openxmlformats.org/officeDocument/2006/relationships" id="261" r:id="Rb3703cb7914c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7131fed7d4cd7" /><Relationship Type="http://schemas.openxmlformats.org/officeDocument/2006/relationships/slide" Target="/ppt/slides/slide1.xml" Id="R8ab6816b1f504608" /><Relationship Type="http://schemas.openxmlformats.org/officeDocument/2006/relationships/slide" Target="/ppt/slides/slide2.xml" Id="Rfe171e2e97934f98" /><Relationship Type="http://schemas.openxmlformats.org/officeDocument/2006/relationships/slide" Target="/ppt/slides/slide3.xml" Id="Rce8cea2d0fb34619" /><Relationship Type="http://schemas.openxmlformats.org/officeDocument/2006/relationships/slide" Target="/ppt/slides/slide4.xml" Id="R1bb6ffaad2d346de" /><Relationship Type="http://schemas.openxmlformats.org/officeDocument/2006/relationships/slide" Target="/ppt/slides/slide5.xml" Id="Rb3f98efc239d4cb0" /><Relationship Type="http://schemas.openxmlformats.org/officeDocument/2006/relationships/slide" Target="/ppt/slides/slide6.xml" Id="Rb3703cb7914c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a867376b754b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295d233b5438c" /><Relationship Type="http://schemas.openxmlformats.org/officeDocument/2006/relationships/theme" Target="/ppt/slideMasters/theme/theme1.xml" Id="Rcc2d9a3152dd45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f295d233b543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49b53b55e4f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11932c6b648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3d28058c1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28c4656ed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914ece78c4f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b5e36229844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