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49a4e44ec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e820373e74a25"/>
  </p:sldMasterIdLst>
  <p:sldIdLst>
    <p:sldId xmlns:r="http://schemas.openxmlformats.org/officeDocument/2006/relationships" id="256" r:id="R02e1964bb0a2479a"/>
    <p:sldId xmlns:r="http://schemas.openxmlformats.org/officeDocument/2006/relationships" id="257" r:id="Rc0502c947abe4eef"/>
    <p:sldId xmlns:r="http://schemas.openxmlformats.org/officeDocument/2006/relationships" id="258" r:id="R6926f05b7c854ddf"/>
    <p:sldId xmlns:r="http://schemas.openxmlformats.org/officeDocument/2006/relationships" id="259" r:id="R30be21c4a6af468d"/>
    <p:sldId xmlns:r="http://schemas.openxmlformats.org/officeDocument/2006/relationships" id="260" r:id="R31693e21e9c249ba"/>
    <p:sldId xmlns:r="http://schemas.openxmlformats.org/officeDocument/2006/relationships" id="261" r:id="R7deb45f94f154806"/>
    <p:sldId xmlns:r="http://schemas.openxmlformats.org/officeDocument/2006/relationships" id="262" r:id="Rf1638885f47c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e820373e74a25" /><Relationship Type="http://schemas.openxmlformats.org/officeDocument/2006/relationships/slide" Target="/ppt/slides/slide1.xml" Id="R02e1964bb0a2479a" /><Relationship Type="http://schemas.openxmlformats.org/officeDocument/2006/relationships/slide" Target="/ppt/slides/slide2.xml" Id="Rc0502c947abe4eef" /><Relationship Type="http://schemas.openxmlformats.org/officeDocument/2006/relationships/slide" Target="/ppt/slides/slide3.xml" Id="R6926f05b7c854ddf" /><Relationship Type="http://schemas.openxmlformats.org/officeDocument/2006/relationships/slide" Target="/ppt/slides/slide4.xml" Id="R30be21c4a6af468d" /><Relationship Type="http://schemas.openxmlformats.org/officeDocument/2006/relationships/slide" Target="/ppt/slides/slide5.xml" Id="R31693e21e9c249ba" /><Relationship Type="http://schemas.openxmlformats.org/officeDocument/2006/relationships/slide" Target="/ppt/slides/slide6.xml" Id="R7deb45f94f154806" /><Relationship Type="http://schemas.openxmlformats.org/officeDocument/2006/relationships/slide" Target="/ppt/slides/slide7.xml" Id="Rf1638885f47c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99e33f0d2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f879bb1d4ce2" /><Relationship Type="http://schemas.openxmlformats.org/officeDocument/2006/relationships/theme" Target="/ppt/slideMasters/theme/theme1.xml" Id="R61a842015d15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ef879bb1d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47c174e1c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3d0daf55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d0a757606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0223019f6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4fb711ee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0836f8ac2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b084d9d56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