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ce1c5dd20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8906329954db8"/>
  </p:sldMasterIdLst>
  <p:sldIdLst>
    <p:sldId xmlns:r="http://schemas.openxmlformats.org/officeDocument/2006/relationships" id="256" r:id="R935c6455d2fe4d87"/>
    <p:sldId xmlns:r="http://schemas.openxmlformats.org/officeDocument/2006/relationships" id="257" r:id="R94499cfc618542b3"/>
    <p:sldId xmlns:r="http://schemas.openxmlformats.org/officeDocument/2006/relationships" id="258" r:id="R54bf5b18a8554519"/>
    <p:sldId xmlns:r="http://schemas.openxmlformats.org/officeDocument/2006/relationships" id="259" r:id="R8a0c694409b446c7"/>
    <p:sldId xmlns:r="http://schemas.openxmlformats.org/officeDocument/2006/relationships" id="260" r:id="Rb539cba24d784330"/>
    <p:sldId xmlns:r="http://schemas.openxmlformats.org/officeDocument/2006/relationships" id="261" r:id="Rbc90a190b51c476a"/>
    <p:sldId xmlns:r="http://schemas.openxmlformats.org/officeDocument/2006/relationships" id="262" r:id="R56f6921668c9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8906329954db8" /><Relationship Type="http://schemas.openxmlformats.org/officeDocument/2006/relationships/slide" Target="/ppt/slides/slide1.xml" Id="R935c6455d2fe4d87" /><Relationship Type="http://schemas.openxmlformats.org/officeDocument/2006/relationships/slide" Target="/ppt/slides/slide2.xml" Id="R94499cfc618542b3" /><Relationship Type="http://schemas.openxmlformats.org/officeDocument/2006/relationships/slide" Target="/ppt/slides/slide3.xml" Id="R54bf5b18a8554519" /><Relationship Type="http://schemas.openxmlformats.org/officeDocument/2006/relationships/slide" Target="/ppt/slides/slide4.xml" Id="R8a0c694409b446c7" /><Relationship Type="http://schemas.openxmlformats.org/officeDocument/2006/relationships/slide" Target="/ppt/slides/slide5.xml" Id="Rb539cba24d784330" /><Relationship Type="http://schemas.openxmlformats.org/officeDocument/2006/relationships/slide" Target="/ppt/slides/slide6.xml" Id="Rbc90a190b51c476a" /><Relationship Type="http://schemas.openxmlformats.org/officeDocument/2006/relationships/slide" Target="/ppt/slides/slide7.xml" Id="R56f6921668c9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d4bd42c04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48ddfd1a14b84" /><Relationship Type="http://schemas.openxmlformats.org/officeDocument/2006/relationships/theme" Target="/ppt/slideMasters/theme/theme1.xml" Id="R2767341da26e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48ddfd1a1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0e70ee0904a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ec7c1ae86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f7b247422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ff70ab828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9d643bfe48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8780bf436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faa40ab8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STORLYKKEN CELINA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DHCS AS, Parkveien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