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fc8e4872e747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7d5d816804297"/>
  </p:sldMasterIdLst>
  <p:sldIdLst>
    <p:sldId xmlns:r="http://schemas.openxmlformats.org/officeDocument/2006/relationships" id="256" r:id="Ra890bd7eae554940"/>
    <p:sldId xmlns:r="http://schemas.openxmlformats.org/officeDocument/2006/relationships" id="257" r:id="R6588f92e96db4cec"/>
    <p:sldId xmlns:r="http://schemas.openxmlformats.org/officeDocument/2006/relationships" id="258" r:id="Rf420fcfc4fc541e8"/>
    <p:sldId xmlns:r="http://schemas.openxmlformats.org/officeDocument/2006/relationships" id="259" r:id="Rfe19f9bcfaf544cf"/>
    <p:sldId xmlns:r="http://schemas.openxmlformats.org/officeDocument/2006/relationships" id="260" r:id="Rb2f5653a99444a11"/>
    <p:sldId xmlns:r="http://schemas.openxmlformats.org/officeDocument/2006/relationships" id="261" r:id="R75955270a0834c29"/>
    <p:sldId xmlns:r="http://schemas.openxmlformats.org/officeDocument/2006/relationships" id="262" r:id="Rdaf3550facb343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7d5d816804297" /><Relationship Type="http://schemas.openxmlformats.org/officeDocument/2006/relationships/slide" Target="/ppt/slides/slide1.xml" Id="Ra890bd7eae554940" /><Relationship Type="http://schemas.openxmlformats.org/officeDocument/2006/relationships/slide" Target="/ppt/slides/slide2.xml" Id="R6588f92e96db4cec" /><Relationship Type="http://schemas.openxmlformats.org/officeDocument/2006/relationships/slide" Target="/ppt/slides/slide3.xml" Id="Rf420fcfc4fc541e8" /><Relationship Type="http://schemas.openxmlformats.org/officeDocument/2006/relationships/slide" Target="/ppt/slides/slide4.xml" Id="Rfe19f9bcfaf544cf" /><Relationship Type="http://schemas.openxmlformats.org/officeDocument/2006/relationships/slide" Target="/ppt/slides/slide5.xml" Id="Rb2f5653a99444a11" /><Relationship Type="http://schemas.openxmlformats.org/officeDocument/2006/relationships/slide" Target="/ppt/slides/slide6.xml" Id="R75955270a0834c29" /><Relationship Type="http://schemas.openxmlformats.org/officeDocument/2006/relationships/slide" Target="/ppt/slides/slide7.xml" Id="Rdaf3550facb343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acae180c346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27f4bc1a846df" /><Relationship Type="http://schemas.openxmlformats.org/officeDocument/2006/relationships/theme" Target="/ppt/slideMasters/theme/theme1.xml" Id="R1492e960d0c6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27f4bc1a8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98a74c51d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305304108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2aeb57274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5f09b8414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8101b485947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a2e199481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5d82d880a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