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d7b03bd1a54f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8de3ed5f94fca"/>
  </p:sldMasterIdLst>
  <p:sldIdLst>
    <p:sldId xmlns:r="http://schemas.openxmlformats.org/officeDocument/2006/relationships" id="256" r:id="Ra61ff7299f9d467d"/>
    <p:sldId xmlns:r="http://schemas.openxmlformats.org/officeDocument/2006/relationships" id="257" r:id="R993d54870bd94df5"/>
    <p:sldId xmlns:r="http://schemas.openxmlformats.org/officeDocument/2006/relationships" id="258" r:id="Ra4e74f165b5744a7"/>
    <p:sldId xmlns:r="http://schemas.openxmlformats.org/officeDocument/2006/relationships" id="259" r:id="Ra0de23f94b4946d2"/>
    <p:sldId xmlns:r="http://schemas.openxmlformats.org/officeDocument/2006/relationships" id="260" r:id="R524fc6b214c4477d"/>
    <p:sldId xmlns:r="http://schemas.openxmlformats.org/officeDocument/2006/relationships" id="261" r:id="Rde83319110354a3d"/>
    <p:sldId xmlns:r="http://schemas.openxmlformats.org/officeDocument/2006/relationships" id="262" r:id="Rea9dc761073049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8de3ed5f94fca" /><Relationship Type="http://schemas.openxmlformats.org/officeDocument/2006/relationships/slide" Target="/ppt/slides/slide1.xml" Id="Ra61ff7299f9d467d" /><Relationship Type="http://schemas.openxmlformats.org/officeDocument/2006/relationships/slide" Target="/ppt/slides/slide2.xml" Id="R993d54870bd94df5" /><Relationship Type="http://schemas.openxmlformats.org/officeDocument/2006/relationships/slide" Target="/ppt/slides/slide3.xml" Id="Ra4e74f165b5744a7" /><Relationship Type="http://schemas.openxmlformats.org/officeDocument/2006/relationships/slide" Target="/ppt/slides/slide4.xml" Id="Ra0de23f94b4946d2" /><Relationship Type="http://schemas.openxmlformats.org/officeDocument/2006/relationships/slide" Target="/ppt/slides/slide5.xml" Id="R524fc6b214c4477d" /><Relationship Type="http://schemas.openxmlformats.org/officeDocument/2006/relationships/slide" Target="/ppt/slides/slide6.xml" Id="Rde83319110354a3d" /><Relationship Type="http://schemas.openxmlformats.org/officeDocument/2006/relationships/slide" Target="/ppt/slides/slide7.xml" Id="Rea9dc761073049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edf8f5b02445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2a9bf0dda45a1" /><Relationship Type="http://schemas.openxmlformats.org/officeDocument/2006/relationships/theme" Target="/ppt/slideMasters/theme/theme1.xml" Id="R111c83c685b843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e2a9bf0dda45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ea3e8cf88e4c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db397aac842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fc93235fc4b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2790296284d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8568259404c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1f7a0ae81c4d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1a4ed2ff6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CONSTO DAMBYGG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DAMBYGG AS ble etablert [år] og holder til i Sunde I Sunnhordland.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251 981 171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6 215 863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4 735 718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1 450 466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29 043 284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CONSTO ANLEGG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ADAJØ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HÅVARD ÅDLAND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OTHILIE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industriområde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5450 Sunde I Sunnhordland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CONSTO DAMBYGG AS</a:t>
            </a:r>
          </a:p>
        </p:txBody>
      </p:sp>
    </p:spTree>
  </p:cSld>
  <p:clrMapOvr>
    <a:masterClrMapping xmlns:a="http://schemas.openxmlformats.org/drawingml/2006/main"/>
  </p:clrMapOvr>
</p:sld>
</file>